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07" r:id="rId1"/>
    <p:sldMasterId id="2147483813" r:id="rId2"/>
    <p:sldMasterId id="2147483833" r:id="rId3"/>
  </p:sldMasterIdLst>
  <p:notesMasterIdLst>
    <p:notesMasterId r:id="rId20"/>
  </p:notesMasterIdLst>
  <p:sldIdLst>
    <p:sldId id="260" r:id="rId4"/>
    <p:sldId id="291" r:id="rId5"/>
    <p:sldId id="292" r:id="rId6"/>
    <p:sldId id="310" r:id="rId7"/>
    <p:sldId id="295" r:id="rId8"/>
    <p:sldId id="306" r:id="rId9"/>
    <p:sldId id="307" r:id="rId10"/>
    <p:sldId id="300" r:id="rId11"/>
    <p:sldId id="305" r:id="rId12"/>
    <p:sldId id="304" r:id="rId13"/>
    <p:sldId id="308" r:id="rId14"/>
    <p:sldId id="309" r:id="rId15"/>
    <p:sldId id="303" r:id="rId16"/>
    <p:sldId id="301" r:id="rId17"/>
    <p:sldId id="299" r:id="rId18"/>
    <p:sldId id="286" r:id="rId19"/>
  </p:sldIdLst>
  <p:sldSz cx="9144000" cy="6858000" type="screen4x3"/>
  <p:notesSz cx="6858000" cy="9144000"/>
  <p:embeddedFontLst>
    <p:embeddedFont>
      <p:font typeface="Times" panose="02020603050405020304" pitchFamily="18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7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Thuận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B0C1364-2420-4CF3-8F2D-E754892E03F6}" type="pres">
      <dgm:prSet presAssocID="{4A7BFC36-3C2A-4109-AA25-99333D17F459}" presName="Name1" presStyleCnt="0"/>
      <dgm:spPr/>
      <dgm:t>
        <a:bodyPr/>
        <a:lstStyle/>
        <a:p>
          <a:endParaRPr lang="en-US"/>
        </a:p>
      </dgm:t>
    </dgm:pt>
    <dgm:pt modelId="{6E8C2A74-21E5-4FC6-AA81-6BA30351377D}" type="pres">
      <dgm:prSet presAssocID="{4A7BFC36-3C2A-4109-AA25-99333D17F459}" presName="cycle" presStyleCnt="0"/>
      <dgm:spPr/>
      <dgm:t>
        <a:bodyPr/>
        <a:lstStyle/>
        <a:p>
          <a:endParaRPr lang="en-US"/>
        </a:p>
      </dgm:t>
    </dgm:pt>
    <dgm:pt modelId="{0B91EAAF-43EC-415F-87A6-C6F8B2D190B3}" type="pres">
      <dgm:prSet presAssocID="{4A7BFC36-3C2A-4109-AA25-99333D17F459}" presName="srcNode" presStyleLbl="node1" presStyleIdx="0" presStyleCnt="4"/>
      <dgm:spPr/>
      <dgm:t>
        <a:bodyPr/>
        <a:lstStyle/>
        <a:p>
          <a:endParaRPr lang="en-US"/>
        </a:p>
      </dgm:t>
    </dgm:pt>
    <dgm:pt modelId="{5D4280FA-DD39-4239-B17D-AC4CB7099E0C}" type="pres">
      <dgm:prSet presAssocID="{4A7BFC36-3C2A-4109-AA25-99333D17F459}" presName="conn" presStyleLbl="parChTrans1D2" presStyleIdx="0" presStyleCnt="1"/>
      <dgm:spPr/>
      <dgm:t>
        <a:bodyPr/>
        <a:lstStyle/>
        <a:p>
          <a:endParaRPr lang="en-US"/>
        </a:p>
      </dgm:t>
    </dgm:pt>
    <dgm:pt modelId="{1C94C3E5-6DB6-42E7-9FD7-150C12B2465B}" type="pres">
      <dgm:prSet presAssocID="{4A7BFC36-3C2A-4109-AA25-99333D17F459}" presName="extraNode" presStyleLbl="node1" presStyleIdx="0" presStyleCnt="4"/>
      <dgm:spPr/>
      <dgm:t>
        <a:bodyPr/>
        <a:lstStyle/>
        <a:p>
          <a:endParaRPr lang="en-US"/>
        </a:p>
      </dgm:t>
    </dgm:pt>
    <dgm:pt modelId="{0E989E2B-915F-4292-A472-C0AB6CB9201C}" type="pres">
      <dgm:prSet presAssocID="{4A7BFC36-3C2A-4109-AA25-99333D17F459}" presName="dstNode" presStyleLbl="node1" presStyleIdx="0" presStyleCnt="4"/>
      <dgm:spPr/>
      <dgm:t>
        <a:bodyPr/>
        <a:lstStyle/>
        <a:p>
          <a:endParaRPr lang="en-US"/>
        </a:p>
      </dgm:t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5955A-EE21-482B-987F-2B4055D50D90}" type="pres">
      <dgm:prSet presAssocID="{542ECF31-C4FE-4935-8D39-53E7A9230564}" presName="accent_1" presStyleCnt="0"/>
      <dgm:spPr/>
      <dgm:t>
        <a:bodyPr/>
        <a:lstStyle/>
        <a:p>
          <a:endParaRPr lang="en-US"/>
        </a:p>
      </dgm:t>
    </dgm:pt>
    <dgm:pt modelId="{640220AF-07E9-4754-B74C-C2F59046F368}" type="pres">
      <dgm:prSet presAssocID="{542ECF31-C4FE-4935-8D39-53E7A9230564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1787E-DE85-4B35-A313-B5E183AC6087}" type="pres">
      <dgm:prSet presAssocID="{5F6F9E5C-2501-4D68-952B-D430861B4B3F}" presName="accent_2" presStyleCnt="0"/>
      <dgm:spPr/>
      <dgm:t>
        <a:bodyPr/>
        <a:lstStyle/>
        <a:p>
          <a:endParaRPr lang="en-US"/>
        </a:p>
      </dgm:t>
    </dgm:pt>
    <dgm:pt modelId="{5FD5F703-6E47-4491-A496-7FA406F1D4C2}" type="pres">
      <dgm:prSet presAssocID="{5F6F9E5C-2501-4D68-952B-D430861B4B3F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01CDF-A0E3-40D2-AF49-CD90216D04CD}" type="pres">
      <dgm:prSet presAssocID="{30E84CA5-F024-428F-9AFA-3A3473BA38E9}" presName="accent_3" presStyleCnt="0"/>
      <dgm:spPr/>
      <dgm:t>
        <a:bodyPr/>
        <a:lstStyle/>
        <a:p>
          <a:endParaRPr lang="en-US"/>
        </a:p>
      </dgm:t>
    </dgm:pt>
    <dgm:pt modelId="{2BC2C28E-0A80-4669-AB84-D8E9A3CBC2D1}" type="pres">
      <dgm:prSet presAssocID="{30E84CA5-F024-428F-9AFA-3A3473BA38E9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634CD-720D-4D11-8347-5CFCCF3DF431}" type="pres">
      <dgm:prSet presAssocID="{F331E643-8736-4540-8D95-889F74603BCA}" presName="accent_4" presStyleCnt="0"/>
      <dgm:spPr/>
      <dgm:t>
        <a:bodyPr/>
        <a:lstStyle/>
        <a:p>
          <a:endParaRPr lang="en-US"/>
        </a:p>
      </dgm:t>
    </dgm:pt>
    <dgm:pt modelId="{39476432-9751-4335-B243-DAD3CE6B2E86}" type="pres">
      <dgm:prSet presAssocID="{F331E643-8736-4540-8D95-889F74603BC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4014F0-5F9D-4B1D-907D-E1BE6BE092C0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886349-0B65-4430-9073-386C8FA2F394}">
      <dgm:prSet phldrT="[Text]"/>
      <dgm:spPr/>
      <dgm:t>
        <a:bodyPr/>
        <a:lstStyle/>
        <a:p>
          <a:r>
            <a:rPr lang="en-US" dirty="0" err="1" smtClean="0"/>
            <a:t>Đăng</a:t>
          </a:r>
          <a:r>
            <a:rPr lang="en-US" dirty="0" smtClean="0"/>
            <a:t> </a:t>
          </a:r>
          <a:r>
            <a:rPr lang="en-US" dirty="0" err="1" smtClean="0"/>
            <a:t>nhập</a:t>
          </a:r>
          <a:endParaRPr lang="en-US" dirty="0"/>
        </a:p>
      </dgm:t>
    </dgm:pt>
    <dgm:pt modelId="{EC80D071-224C-4E3B-ADB1-F727FE462F0A}" type="parTrans" cxnId="{2F4EF504-95D2-4793-B631-A41639527A29}">
      <dgm:prSet/>
      <dgm:spPr/>
      <dgm:t>
        <a:bodyPr/>
        <a:lstStyle/>
        <a:p>
          <a:endParaRPr lang="en-US"/>
        </a:p>
      </dgm:t>
    </dgm:pt>
    <dgm:pt modelId="{927C1533-DCE8-4F97-BE60-B7548D6CC351}" type="sibTrans" cxnId="{2F4EF504-95D2-4793-B631-A41639527A29}">
      <dgm:prSet/>
      <dgm:spPr/>
      <dgm:t>
        <a:bodyPr/>
        <a:lstStyle/>
        <a:p>
          <a:endParaRPr lang="en-US"/>
        </a:p>
      </dgm:t>
    </dgm:pt>
    <dgm:pt modelId="{9724EBA8-65D7-438B-BC59-F81F6F2B3976}" type="asst">
      <dgm:prSet phldrT="[Text]"/>
      <dgm:spPr/>
      <dgm:t>
        <a:bodyPr/>
        <a:lstStyle/>
        <a:p>
          <a:r>
            <a:rPr lang="en-US" dirty="0" smtClean="0"/>
            <a:t>Form </a:t>
          </a:r>
          <a:r>
            <a:rPr lang="en-US" dirty="0" err="1" smtClean="0"/>
            <a:t>chính</a:t>
          </a:r>
          <a:endParaRPr lang="en-US" dirty="0"/>
        </a:p>
      </dgm:t>
    </dgm:pt>
    <dgm:pt modelId="{6E7DC373-DC32-4C15-B55A-E0FCD17F7D9A}" type="parTrans" cxnId="{1BD4D2A7-FB86-46D8-838A-E59B155157B8}">
      <dgm:prSet/>
      <dgm:spPr/>
      <dgm:t>
        <a:bodyPr/>
        <a:lstStyle/>
        <a:p>
          <a:endParaRPr lang="en-US"/>
        </a:p>
      </dgm:t>
    </dgm:pt>
    <dgm:pt modelId="{43E2D3A4-463B-4A23-8211-48850556BA99}" type="sibTrans" cxnId="{1BD4D2A7-FB86-46D8-838A-E59B155157B8}">
      <dgm:prSet/>
      <dgm:spPr/>
      <dgm:t>
        <a:bodyPr/>
        <a:lstStyle/>
        <a:p>
          <a:endParaRPr lang="en-US"/>
        </a:p>
      </dgm:t>
    </dgm:pt>
    <dgm:pt modelId="{CA91514D-B4E5-48EF-925A-9BC4AEC95188}">
      <dgm:prSet phldrT="[Text]"/>
      <dgm:spPr/>
      <dgm:t>
        <a:bodyPr/>
        <a:lstStyle/>
        <a:p>
          <a:r>
            <a:rPr lang="en-US" dirty="0" smtClean="0"/>
            <a:t>QL </a:t>
          </a:r>
          <a:r>
            <a:rPr lang="en-US" dirty="0" err="1" smtClean="0"/>
            <a:t>nhân</a:t>
          </a:r>
          <a:r>
            <a:rPr lang="en-US" dirty="0" smtClean="0"/>
            <a:t> </a:t>
          </a:r>
          <a:r>
            <a:rPr lang="en-US" dirty="0" err="1" smtClean="0"/>
            <a:t>viên</a:t>
          </a:r>
          <a:endParaRPr lang="en-US" dirty="0"/>
        </a:p>
      </dgm:t>
    </dgm:pt>
    <dgm:pt modelId="{D73AD87B-4C75-4499-879A-798A8CD52AD8}" type="parTrans" cxnId="{6A5F3461-DBA8-49AE-B571-D540A2709232}">
      <dgm:prSet/>
      <dgm:spPr/>
      <dgm:t>
        <a:bodyPr/>
        <a:lstStyle/>
        <a:p>
          <a:endParaRPr lang="en-US"/>
        </a:p>
      </dgm:t>
    </dgm:pt>
    <dgm:pt modelId="{7E95BD2B-C724-4A52-9132-A22CB5F5634F}" type="sibTrans" cxnId="{6A5F3461-DBA8-49AE-B571-D540A2709232}">
      <dgm:prSet/>
      <dgm:spPr/>
      <dgm:t>
        <a:bodyPr/>
        <a:lstStyle/>
        <a:p>
          <a:endParaRPr lang="en-US"/>
        </a:p>
      </dgm:t>
    </dgm:pt>
    <dgm:pt modelId="{C291A084-7CA1-4E08-B3B5-B8C92E5D5B79}">
      <dgm:prSet phldrT="[Text]"/>
      <dgm:spPr/>
      <dgm:t>
        <a:bodyPr/>
        <a:lstStyle/>
        <a:p>
          <a:r>
            <a:rPr lang="en-US" dirty="0" smtClean="0"/>
            <a:t>QL </a:t>
          </a:r>
          <a:r>
            <a:rPr lang="en-US" dirty="0" err="1" smtClean="0"/>
            <a:t>hợp</a:t>
          </a:r>
          <a:r>
            <a:rPr lang="en-US" dirty="0" smtClean="0"/>
            <a:t> </a:t>
          </a:r>
          <a:r>
            <a:rPr lang="en-US" dirty="0" err="1" smtClean="0"/>
            <a:t>đồng</a:t>
          </a:r>
          <a:endParaRPr lang="en-US" dirty="0"/>
        </a:p>
      </dgm:t>
    </dgm:pt>
    <dgm:pt modelId="{0D332D2D-82E0-445D-AB29-6B5EF9028D25}" type="parTrans" cxnId="{FE58C092-A565-4648-81CC-EA3C87128A6F}">
      <dgm:prSet/>
      <dgm:spPr/>
      <dgm:t>
        <a:bodyPr/>
        <a:lstStyle/>
        <a:p>
          <a:endParaRPr lang="en-US"/>
        </a:p>
      </dgm:t>
    </dgm:pt>
    <dgm:pt modelId="{120F83FE-3EF7-4883-B4CD-E8E53F227CD7}" type="sibTrans" cxnId="{FE58C092-A565-4648-81CC-EA3C87128A6F}">
      <dgm:prSet/>
      <dgm:spPr/>
      <dgm:t>
        <a:bodyPr/>
        <a:lstStyle/>
        <a:p>
          <a:endParaRPr lang="en-US"/>
        </a:p>
      </dgm:t>
    </dgm:pt>
    <dgm:pt modelId="{C49ED026-1124-4A4E-A46C-8D5DD16056DD}">
      <dgm:prSet phldrT="[Text]"/>
      <dgm:spPr/>
      <dgm:t>
        <a:bodyPr/>
        <a:lstStyle/>
        <a:p>
          <a:r>
            <a:rPr lang="en-US" dirty="0" smtClean="0"/>
            <a:t>QL </a:t>
          </a:r>
          <a:r>
            <a:rPr lang="en-US" dirty="0" err="1" smtClean="0"/>
            <a:t>khen</a:t>
          </a:r>
          <a:r>
            <a:rPr lang="en-US" dirty="0" smtClean="0"/>
            <a:t> </a:t>
          </a:r>
          <a:r>
            <a:rPr lang="en-US" dirty="0" err="1" smtClean="0"/>
            <a:t>thưởng</a:t>
          </a:r>
          <a:endParaRPr lang="en-US" dirty="0"/>
        </a:p>
      </dgm:t>
    </dgm:pt>
    <dgm:pt modelId="{EDF20DF0-5D10-45A7-BEAA-69A37E854F76}" type="parTrans" cxnId="{A43251D9-7A35-46F6-B159-C480E007BBAD}">
      <dgm:prSet/>
      <dgm:spPr/>
      <dgm:t>
        <a:bodyPr/>
        <a:lstStyle/>
        <a:p>
          <a:endParaRPr lang="en-US"/>
        </a:p>
      </dgm:t>
    </dgm:pt>
    <dgm:pt modelId="{526330CA-9D7E-4BCE-9562-FE5840913269}" type="sibTrans" cxnId="{A43251D9-7A35-46F6-B159-C480E007BBAD}">
      <dgm:prSet/>
      <dgm:spPr/>
      <dgm:t>
        <a:bodyPr/>
        <a:lstStyle/>
        <a:p>
          <a:endParaRPr lang="en-US"/>
        </a:p>
      </dgm:t>
    </dgm:pt>
    <dgm:pt modelId="{7457CD39-6DD3-471C-82B7-D9A4474C3ACA}">
      <dgm:prSet phldrT="[Text]"/>
      <dgm:spPr/>
      <dgm:t>
        <a:bodyPr/>
        <a:lstStyle/>
        <a:p>
          <a:r>
            <a:rPr lang="en-US" dirty="0" err="1" smtClean="0"/>
            <a:t>Báo</a:t>
          </a:r>
          <a:r>
            <a:rPr lang="en-US" dirty="0" smtClean="0"/>
            <a:t> </a:t>
          </a:r>
          <a:r>
            <a:rPr lang="en-US" dirty="0" err="1" smtClean="0"/>
            <a:t>cáo</a:t>
          </a:r>
          <a:r>
            <a:rPr lang="en-US" dirty="0" smtClean="0"/>
            <a:t>, </a:t>
          </a:r>
          <a:r>
            <a:rPr lang="en-US" dirty="0" err="1" smtClean="0"/>
            <a:t>Thống</a:t>
          </a:r>
          <a:r>
            <a:rPr lang="en-US" dirty="0" smtClean="0"/>
            <a:t> </a:t>
          </a:r>
          <a:r>
            <a:rPr lang="en-US" dirty="0" err="1" smtClean="0"/>
            <a:t>kê</a:t>
          </a:r>
          <a:endParaRPr lang="en-US" dirty="0"/>
        </a:p>
      </dgm:t>
    </dgm:pt>
    <dgm:pt modelId="{EF552514-E57E-44E4-82D6-69A27422AC12}" type="parTrans" cxnId="{0F1B22D3-2C6C-4096-AB9B-2A3FB767D958}">
      <dgm:prSet/>
      <dgm:spPr/>
      <dgm:t>
        <a:bodyPr/>
        <a:lstStyle/>
        <a:p>
          <a:endParaRPr lang="en-US"/>
        </a:p>
      </dgm:t>
    </dgm:pt>
    <dgm:pt modelId="{BE31A65C-D965-4276-8E86-399A0F5BD969}" type="sibTrans" cxnId="{0F1B22D3-2C6C-4096-AB9B-2A3FB767D958}">
      <dgm:prSet/>
      <dgm:spPr/>
      <dgm:t>
        <a:bodyPr/>
        <a:lstStyle/>
        <a:p>
          <a:endParaRPr lang="en-US"/>
        </a:p>
      </dgm:t>
    </dgm:pt>
    <dgm:pt modelId="{19776D5A-37EF-4A95-ABC6-9B2A27A1710B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84699330-417B-418C-83E4-5BD3B9DC0A00}" type="parTrans" cxnId="{698C999D-0080-4A3D-AA9C-E87ED793293B}">
      <dgm:prSet/>
      <dgm:spPr/>
      <dgm:t>
        <a:bodyPr/>
        <a:lstStyle/>
        <a:p>
          <a:endParaRPr lang="en-US"/>
        </a:p>
      </dgm:t>
    </dgm:pt>
    <dgm:pt modelId="{B9D4A87E-5080-48BF-BD71-CD040476845F}" type="sibTrans" cxnId="{698C999D-0080-4A3D-AA9C-E87ED793293B}">
      <dgm:prSet/>
      <dgm:spPr/>
      <dgm:t>
        <a:bodyPr/>
        <a:lstStyle/>
        <a:p>
          <a:endParaRPr lang="en-US"/>
        </a:p>
      </dgm:t>
    </dgm:pt>
    <dgm:pt modelId="{D8CE4311-5EB9-4256-A690-7EB95AD5E6FD}">
      <dgm:prSet phldrT="[Text]"/>
      <dgm:spPr/>
      <dgm:t>
        <a:bodyPr/>
        <a:lstStyle/>
        <a:p>
          <a:r>
            <a:rPr lang="en-US" dirty="0" err="1" smtClean="0"/>
            <a:t>Duyệt</a:t>
          </a:r>
          <a:r>
            <a:rPr lang="en-US" dirty="0" smtClean="0"/>
            <a:t> </a:t>
          </a:r>
          <a:r>
            <a:rPr lang="en-US" dirty="0" err="1" smtClean="0"/>
            <a:t>sản</a:t>
          </a:r>
          <a:r>
            <a:rPr lang="en-US" dirty="0" smtClean="0"/>
            <a:t> </a:t>
          </a:r>
          <a:r>
            <a:rPr lang="en-US" dirty="0" err="1" smtClean="0"/>
            <a:t>phẩm</a:t>
          </a:r>
          <a:endParaRPr lang="en-US" dirty="0"/>
        </a:p>
      </dgm:t>
    </dgm:pt>
    <dgm:pt modelId="{1813792E-A1F4-461C-A4EB-449CDEF47136}" type="parTrans" cxnId="{AD550A1F-808E-4B51-B617-2A279629A201}">
      <dgm:prSet/>
      <dgm:spPr/>
      <dgm:t>
        <a:bodyPr/>
        <a:lstStyle/>
        <a:p>
          <a:endParaRPr lang="en-US"/>
        </a:p>
      </dgm:t>
    </dgm:pt>
    <dgm:pt modelId="{06100FD1-EB22-4014-AB1B-F9BE1AC7296F}" type="sibTrans" cxnId="{AD550A1F-808E-4B51-B617-2A279629A201}">
      <dgm:prSet/>
      <dgm:spPr/>
      <dgm:t>
        <a:bodyPr/>
        <a:lstStyle/>
        <a:p>
          <a:endParaRPr lang="en-US"/>
        </a:p>
      </dgm:t>
    </dgm:pt>
    <dgm:pt modelId="{74834969-C912-4A16-AF81-E6C18FDCCA86}" type="pres">
      <dgm:prSet presAssocID="{6E4014F0-5F9D-4B1D-907D-E1BE6BE092C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F1020B2-1C2C-4328-8B77-20E15A2B7E7C}" type="pres">
      <dgm:prSet presAssocID="{28886349-0B65-4430-9073-386C8FA2F394}" presName="hierRoot1" presStyleCnt="0">
        <dgm:presLayoutVars>
          <dgm:hierBranch val="init"/>
        </dgm:presLayoutVars>
      </dgm:prSet>
      <dgm:spPr/>
    </dgm:pt>
    <dgm:pt modelId="{C1465F49-1926-4F32-9A71-BDCF6FED0C85}" type="pres">
      <dgm:prSet presAssocID="{28886349-0B65-4430-9073-386C8FA2F394}" presName="rootComposite1" presStyleCnt="0"/>
      <dgm:spPr/>
    </dgm:pt>
    <dgm:pt modelId="{01BF4CA7-5F46-4DCD-A686-54D6606A1AC9}" type="pres">
      <dgm:prSet presAssocID="{28886349-0B65-4430-9073-386C8FA2F394}" presName="rootText1" presStyleLbl="node0" presStyleIdx="0" presStyleCnt="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54EF73B-5F5F-498C-A94B-B08F5F2BD506}" type="pres">
      <dgm:prSet presAssocID="{28886349-0B65-4430-9073-386C8FA2F394}" presName="titleText1" presStyleLbl="fgAcc0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56B7559-63A6-4A8B-ACBD-4067A8B38C94}" type="pres">
      <dgm:prSet presAssocID="{28886349-0B65-4430-9073-386C8FA2F394}" presName="rootConnector1" presStyleLbl="node1" presStyleIdx="0" presStyleCnt="5"/>
      <dgm:spPr/>
      <dgm:t>
        <a:bodyPr/>
        <a:lstStyle/>
        <a:p>
          <a:endParaRPr lang="en-US"/>
        </a:p>
      </dgm:t>
    </dgm:pt>
    <dgm:pt modelId="{30B731D3-ACA1-4275-9732-F0170C322CE2}" type="pres">
      <dgm:prSet presAssocID="{28886349-0B65-4430-9073-386C8FA2F394}" presName="hierChild2" presStyleCnt="0"/>
      <dgm:spPr/>
    </dgm:pt>
    <dgm:pt modelId="{52AD477E-5C18-4B99-9483-680710A7CCDA}" type="pres">
      <dgm:prSet presAssocID="{D73AD87B-4C75-4499-879A-798A8CD52AD8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5EE940A-C547-46D4-9F85-FAB2F9FB0A9F}" type="pres">
      <dgm:prSet presAssocID="{CA91514D-B4E5-48EF-925A-9BC4AEC95188}" presName="hierRoot2" presStyleCnt="0">
        <dgm:presLayoutVars>
          <dgm:hierBranch val="init"/>
        </dgm:presLayoutVars>
      </dgm:prSet>
      <dgm:spPr/>
    </dgm:pt>
    <dgm:pt modelId="{03EFE08C-C17D-4C42-BDA1-D28CD5CC89BC}" type="pres">
      <dgm:prSet presAssocID="{CA91514D-B4E5-48EF-925A-9BC4AEC95188}" presName="rootComposite" presStyleCnt="0"/>
      <dgm:spPr/>
    </dgm:pt>
    <dgm:pt modelId="{1CAF4077-D1E2-43A7-9707-270367C78ED6}" type="pres">
      <dgm:prSet presAssocID="{CA91514D-B4E5-48EF-925A-9BC4AEC95188}" presName="rootText" presStyleLbl="node1" presStyleIdx="0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53DFDEC-7544-4AF2-AD7B-50830BC937E6}" type="pres">
      <dgm:prSet presAssocID="{CA91514D-B4E5-48EF-925A-9BC4AEC95188}" presName="titleText2" presStyleLbl="fgAcc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1C659B2-57B0-49EA-8E55-1DC2DE486BED}" type="pres">
      <dgm:prSet presAssocID="{CA91514D-B4E5-48EF-925A-9BC4AEC95188}" presName="rootConnector" presStyleLbl="node2" presStyleIdx="0" presStyleCnt="0"/>
      <dgm:spPr/>
      <dgm:t>
        <a:bodyPr/>
        <a:lstStyle/>
        <a:p>
          <a:endParaRPr lang="en-US"/>
        </a:p>
      </dgm:t>
    </dgm:pt>
    <dgm:pt modelId="{803F565A-FF54-4D55-B97A-7E609FEAE890}" type="pres">
      <dgm:prSet presAssocID="{CA91514D-B4E5-48EF-925A-9BC4AEC95188}" presName="hierChild4" presStyleCnt="0"/>
      <dgm:spPr/>
    </dgm:pt>
    <dgm:pt modelId="{B807B5B0-1386-4452-A458-4977882FE4EE}" type="pres">
      <dgm:prSet presAssocID="{CA91514D-B4E5-48EF-925A-9BC4AEC95188}" presName="hierChild5" presStyleCnt="0"/>
      <dgm:spPr/>
    </dgm:pt>
    <dgm:pt modelId="{208A9659-C12F-4F05-A819-053D913DB7CA}" type="pres">
      <dgm:prSet presAssocID="{0D332D2D-82E0-445D-AB29-6B5EF9028D25}" presName="Name37" presStyleLbl="parChTrans1D2" presStyleIdx="1" presStyleCnt="6"/>
      <dgm:spPr/>
      <dgm:t>
        <a:bodyPr/>
        <a:lstStyle/>
        <a:p>
          <a:endParaRPr lang="en-US"/>
        </a:p>
      </dgm:t>
    </dgm:pt>
    <dgm:pt modelId="{990F024D-45EE-4CD9-85A5-831500C02063}" type="pres">
      <dgm:prSet presAssocID="{C291A084-7CA1-4E08-B3B5-B8C92E5D5B79}" presName="hierRoot2" presStyleCnt="0">
        <dgm:presLayoutVars>
          <dgm:hierBranch val="init"/>
        </dgm:presLayoutVars>
      </dgm:prSet>
      <dgm:spPr/>
    </dgm:pt>
    <dgm:pt modelId="{BEBA7BBD-236F-4A83-B09C-3923665B935E}" type="pres">
      <dgm:prSet presAssocID="{C291A084-7CA1-4E08-B3B5-B8C92E5D5B79}" presName="rootComposite" presStyleCnt="0"/>
      <dgm:spPr/>
    </dgm:pt>
    <dgm:pt modelId="{62BDD854-D72B-48D3-9BDD-BD5B5502F1EB}" type="pres">
      <dgm:prSet presAssocID="{C291A084-7CA1-4E08-B3B5-B8C92E5D5B79}" presName="rootText" presStyleLbl="node1" presStyleIdx="1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CDF6F15-1E2C-40FE-B00F-132C0B7A886D}" type="pres">
      <dgm:prSet presAssocID="{C291A084-7CA1-4E08-B3B5-B8C92E5D5B79}" presName="titleText2" presStyleLbl="fgAcc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50449E8-0565-4237-841C-D3AC4946C040}" type="pres">
      <dgm:prSet presAssocID="{C291A084-7CA1-4E08-B3B5-B8C92E5D5B79}" presName="rootConnector" presStyleLbl="node2" presStyleIdx="0" presStyleCnt="0"/>
      <dgm:spPr/>
      <dgm:t>
        <a:bodyPr/>
        <a:lstStyle/>
        <a:p>
          <a:endParaRPr lang="en-US"/>
        </a:p>
      </dgm:t>
    </dgm:pt>
    <dgm:pt modelId="{7E0FAFC2-CA17-488D-B0D6-AE6399CB6761}" type="pres">
      <dgm:prSet presAssocID="{C291A084-7CA1-4E08-B3B5-B8C92E5D5B79}" presName="hierChild4" presStyleCnt="0"/>
      <dgm:spPr/>
    </dgm:pt>
    <dgm:pt modelId="{53E16A62-E8E7-4C3D-A7AF-9B76B3E11E8D}" type="pres">
      <dgm:prSet presAssocID="{C291A084-7CA1-4E08-B3B5-B8C92E5D5B79}" presName="hierChild5" presStyleCnt="0"/>
      <dgm:spPr/>
    </dgm:pt>
    <dgm:pt modelId="{68A19E6A-8E97-4FC7-A9BE-0C4E1D8ECEA9}" type="pres">
      <dgm:prSet presAssocID="{EDF20DF0-5D10-45A7-BEAA-69A37E854F7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C252D20A-E432-4B8C-922B-3D0723A89C26}" type="pres">
      <dgm:prSet presAssocID="{C49ED026-1124-4A4E-A46C-8D5DD16056DD}" presName="hierRoot2" presStyleCnt="0">
        <dgm:presLayoutVars>
          <dgm:hierBranch val="init"/>
        </dgm:presLayoutVars>
      </dgm:prSet>
      <dgm:spPr/>
    </dgm:pt>
    <dgm:pt modelId="{2FDDA8B3-2D3F-4A97-B96C-4DD7E9665A60}" type="pres">
      <dgm:prSet presAssocID="{C49ED026-1124-4A4E-A46C-8D5DD16056DD}" presName="rootComposite" presStyleCnt="0"/>
      <dgm:spPr/>
    </dgm:pt>
    <dgm:pt modelId="{180D112F-9EC5-4736-A6DA-D8B0FB1A29AA}" type="pres">
      <dgm:prSet presAssocID="{C49ED026-1124-4A4E-A46C-8D5DD16056DD}" presName="rootText" presStyleLbl="node1" presStyleIdx="2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ABD6B01-A75D-4564-AF8D-9A4A1EFC6D72}" type="pres">
      <dgm:prSet presAssocID="{C49ED026-1124-4A4E-A46C-8D5DD16056DD}" presName="titleText2" presStyleLbl="fgAcc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6FA2B07-8147-4B0C-9CC7-9691FE7E47F0}" type="pres">
      <dgm:prSet presAssocID="{C49ED026-1124-4A4E-A46C-8D5DD16056DD}" presName="rootConnector" presStyleLbl="node2" presStyleIdx="0" presStyleCnt="0"/>
      <dgm:spPr/>
      <dgm:t>
        <a:bodyPr/>
        <a:lstStyle/>
        <a:p>
          <a:endParaRPr lang="en-US"/>
        </a:p>
      </dgm:t>
    </dgm:pt>
    <dgm:pt modelId="{C7553DCA-82D6-48BB-A7B2-319EF19C86B4}" type="pres">
      <dgm:prSet presAssocID="{C49ED026-1124-4A4E-A46C-8D5DD16056DD}" presName="hierChild4" presStyleCnt="0"/>
      <dgm:spPr/>
    </dgm:pt>
    <dgm:pt modelId="{0F85435B-FE9D-45A9-8773-BF04533CA108}" type="pres">
      <dgm:prSet presAssocID="{C49ED026-1124-4A4E-A46C-8D5DD16056DD}" presName="hierChild5" presStyleCnt="0"/>
      <dgm:spPr/>
    </dgm:pt>
    <dgm:pt modelId="{959F9204-512C-49E7-A799-6322FC9DD540}" type="pres">
      <dgm:prSet presAssocID="{1813792E-A1F4-461C-A4EB-449CDEF47136}" presName="Name37" presStyleLbl="parChTrans1D2" presStyleIdx="3" presStyleCnt="6"/>
      <dgm:spPr/>
      <dgm:t>
        <a:bodyPr/>
        <a:lstStyle/>
        <a:p>
          <a:endParaRPr lang="en-US"/>
        </a:p>
      </dgm:t>
    </dgm:pt>
    <dgm:pt modelId="{5E98D03E-17CF-4F93-AD27-D42DB59EC336}" type="pres">
      <dgm:prSet presAssocID="{D8CE4311-5EB9-4256-A690-7EB95AD5E6FD}" presName="hierRoot2" presStyleCnt="0">
        <dgm:presLayoutVars>
          <dgm:hierBranch val="init"/>
        </dgm:presLayoutVars>
      </dgm:prSet>
      <dgm:spPr/>
    </dgm:pt>
    <dgm:pt modelId="{93C0B463-A250-47D6-89C0-B60FEAA132C3}" type="pres">
      <dgm:prSet presAssocID="{D8CE4311-5EB9-4256-A690-7EB95AD5E6FD}" presName="rootComposite" presStyleCnt="0"/>
      <dgm:spPr/>
    </dgm:pt>
    <dgm:pt modelId="{E065A67B-44E7-4B72-B409-E10DF3CD26E0}" type="pres">
      <dgm:prSet presAssocID="{D8CE4311-5EB9-4256-A690-7EB95AD5E6FD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BA2AB45-B89D-4DCA-9E96-93CA2F988BCB}" type="pres">
      <dgm:prSet presAssocID="{D8CE4311-5EB9-4256-A690-7EB95AD5E6FD}" presName="titleText2" presStyleLbl="fgAcc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B5BF76-7888-49DF-A277-5E16BEBC71CD}" type="pres">
      <dgm:prSet presAssocID="{D8CE4311-5EB9-4256-A690-7EB95AD5E6FD}" presName="rootConnector" presStyleLbl="node2" presStyleIdx="0" presStyleCnt="0"/>
      <dgm:spPr/>
      <dgm:t>
        <a:bodyPr/>
        <a:lstStyle/>
        <a:p>
          <a:endParaRPr lang="en-US"/>
        </a:p>
      </dgm:t>
    </dgm:pt>
    <dgm:pt modelId="{33499117-FEC5-4A44-BC82-FBA5AA3DC6EA}" type="pres">
      <dgm:prSet presAssocID="{D8CE4311-5EB9-4256-A690-7EB95AD5E6FD}" presName="hierChild4" presStyleCnt="0"/>
      <dgm:spPr/>
    </dgm:pt>
    <dgm:pt modelId="{3FEE522B-749A-4C61-871D-4777B25DFFD2}" type="pres">
      <dgm:prSet presAssocID="{D8CE4311-5EB9-4256-A690-7EB95AD5E6FD}" presName="hierChild5" presStyleCnt="0"/>
      <dgm:spPr/>
    </dgm:pt>
    <dgm:pt modelId="{B31A5620-DA47-49CA-88D8-E804976F3C0E}" type="pres">
      <dgm:prSet presAssocID="{EF552514-E57E-44E4-82D6-69A27422AC12}" presName="Name37" presStyleLbl="parChTrans1D2" presStyleIdx="4" presStyleCnt="6"/>
      <dgm:spPr/>
      <dgm:t>
        <a:bodyPr/>
        <a:lstStyle/>
        <a:p>
          <a:endParaRPr lang="en-US"/>
        </a:p>
      </dgm:t>
    </dgm:pt>
    <dgm:pt modelId="{72DA517D-2FAD-4732-9D6B-A157B85FF1F9}" type="pres">
      <dgm:prSet presAssocID="{7457CD39-6DD3-471C-82B7-D9A4474C3ACA}" presName="hierRoot2" presStyleCnt="0">
        <dgm:presLayoutVars>
          <dgm:hierBranch val="init"/>
        </dgm:presLayoutVars>
      </dgm:prSet>
      <dgm:spPr/>
    </dgm:pt>
    <dgm:pt modelId="{54F9CDD9-B87B-445D-BAC3-9059DFA9AFEE}" type="pres">
      <dgm:prSet presAssocID="{7457CD39-6DD3-471C-82B7-D9A4474C3ACA}" presName="rootComposite" presStyleCnt="0"/>
      <dgm:spPr/>
    </dgm:pt>
    <dgm:pt modelId="{7AABEBBA-D3F8-42A4-B68E-817539995FB3}" type="pres">
      <dgm:prSet presAssocID="{7457CD39-6DD3-471C-82B7-D9A4474C3ACA}" presName="rootText" presStyleLbl="node1" presStyleIdx="4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BBC2-6E05-47AB-9D2F-D41C91DB176F}" type="pres">
      <dgm:prSet presAssocID="{7457CD39-6DD3-471C-82B7-D9A4474C3ACA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3463B35-D3D7-4924-9202-B8683FBA1436}" type="pres">
      <dgm:prSet presAssocID="{7457CD39-6DD3-471C-82B7-D9A4474C3ACA}" presName="rootConnector" presStyleLbl="node2" presStyleIdx="0" presStyleCnt="0"/>
      <dgm:spPr/>
      <dgm:t>
        <a:bodyPr/>
        <a:lstStyle/>
        <a:p>
          <a:endParaRPr lang="en-US"/>
        </a:p>
      </dgm:t>
    </dgm:pt>
    <dgm:pt modelId="{68BC5BB7-3BC4-4723-BF1E-4636FF653151}" type="pres">
      <dgm:prSet presAssocID="{7457CD39-6DD3-471C-82B7-D9A4474C3ACA}" presName="hierChild4" presStyleCnt="0"/>
      <dgm:spPr/>
    </dgm:pt>
    <dgm:pt modelId="{69F2494A-84ED-4BEE-8C8D-CB292DBD01FA}" type="pres">
      <dgm:prSet presAssocID="{7457CD39-6DD3-471C-82B7-D9A4474C3ACA}" presName="hierChild5" presStyleCnt="0"/>
      <dgm:spPr/>
    </dgm:pt>
    <dgm:pt modelId="{37AFE68C-C854-4EC2-B255-B494077F12F0}" type="pres">
      <dgm:prSet presAssocID="{28886349-0B65-4430-9073-386C8FA2F394}" presName="hierChild3" presStyleCnt="0"/>
      <dgm:spPr/>
    </dgm:pt>
    <dgm:pt modelId="{5E4164E3-3460-4AF8-B0EF-252C82AABB5C}" type="pres">
      <dgm:prSet presAssocID="{6E7DC373-DC32-4C15-B55A-E0FCD17F7D9A}" presName="Name96" presStyleLbl="parChTrans1D2" presStyleIdx="5" presStyleCnt="6"/>
      <dgm:spPr/>
      <dgm:t>
        <a:bodyPr/>
        <a:lstStyle/>
        <a:p>
          <a:endParaRPr lang="en-US"/>
        </a:p>
      </dgm:t>
    </dgm:pt>
    <dgm:pt modelId="{F8457AB3-6E5E-4681-95E1-3FD8B806A3CE}" type="pres">
      <dgm:prSet presAssocID="{9724EBA8-65D7-438B-BC59-F81F6F2B3976}" presName="hierRoot3" presStyleCnt="0">
        <dgm:presLayoutVars>
          <dgm:hierBranch val="init"/>
        </dgm:presLayoutVars>
      </dgm:prSet>
      <dgm:spPr/>
    </dgm:pt>
    <dgm:pt modelId="{B4F4832C-64C6-40D5-922A-87FADF53D281}" type="pres">
      <dgm:prSet presAssocID="{9724EBA8-65D7-438B-BC59-F81F6F2B3976}" presName="rootComposite3" presStyleCnt="0"/>
      <dgm:spPr/>
    </dgm:pt>
    <dgm:pt modelId="{28C179B8-07EC-41D0-AB19-1785E2D2D061}" type="pres">
      <dgm:prSet presAssocID="{9724EBA8-65D7-438B-BC59-F81F6F2B3976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8811BE-B8C1-478A-9191-A73E5E79AD42}" type="pres">
      <dgm:prSet presAssocID="{9724EBA8-65D7-438B-BC59-F81F6F2B3976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6C80AF-23BA-477D-842D-AE2D37A09943}" type="pres">
      <dgm:prSet presAssocID="{9724EBA8-65D7-438B-BC59-F81F6F2B3976}" presName="rootConnector3" presStyleLbl="asst1" presStyleIdx="0" presStyleCnt="1"/>
      <dgm:spPr/>
      <dgm:t>
        <a:bodyPr/>
        <a:lstStyle/>
        <a:p>
          <a:endParaRPr lang="en-US"/>
        </a:p>
      </dgm:t>
    </dgm:pt>
    <dgm:pt modelId="{0F0CB57B-EFFE-4E21-98FD-B01693430052}" type="pres">
      <dgm:prSet presAssocID="{9724EBA8-65D7-438B-BC59-F81F6F2B3976}" presName="hierChild6" presStyleCnt="0"/>
      <dgm:spPr/>
    </dgm:pt>
    <dgm:pt modelId="{FF47FCEB-0641-4117-BC18-460474384C5C}" type="pres">
      <dgm:prSet presAssocID="{9724EBA8-65D7-438B-BC59-F81F6F2B3976}" presName="hierChild7" presStyleCnt="0"/>
      <dgm:spPr/>
    </dgm:pt>
    <dgm:pt modelId="{55F9A151-DA66-4ED0-92D0-1A0D0CBB7776}" type="pres">
      <dgm:prSet presAssocID="{19776D5A-37EF-4A95-ABC6-9B2A27A1710B}" presName="hierRoot1" presStyleCnt="0">
        <dgm:presLayoutVars>
          <dgm:hierBranch val="init"/>
        </dgm:presLayoutVars>
      </dgm:prSet>
      <dgm:spPr/>
    </dgm:pt>
    <dgm:pt modelId="{4F239115-F2C7-4746-B530-ED099F0EE5D2}" type="pres">
      <dgm:prSet presAssocID="{19776D5A-37EF-4A95-ABC6-9B2A27A1710B}" presName="rootComposite1" presStyleCnt="0"/>
      <dgm:spPr/>
    </dgm:pt>
    <dgm:pt modelId="{0E0426D6-E428-4A94-A7A0-16DCEA2CFD23}" type="pres">
      <dgm:prSet presAssocID="{19776D5A-37EF-4A95-ABC6-9B2A27A1710B}" presName="rootText1" presStyleLbl="node0" presStyleIdx="1" presStyleCnt="2" custLinFactX="7438" custLinFactY="-32745" custLinFactNeighborX="100000" custLinFactNeighborY="-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84B5967-2798-4474-B2AC-EDC48AC3374D}" type="pres">
      <dgm:prSet presAssocID="{19776D5A-37EF-4A95-ABC6-9B2A27A1710B}" presName="titleText1" presStyleLbl="fgAcc0" presStyleIdx="1" presStyleCnt="2" custLinFactX="19376" custLinFactY="-198234" custLinFactNeighborX="100000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C84501F-778E-4FBE-B846-9143E4A1B4F4}" type="pres">
      <dgm:prSet presAssocID="{19776D5A-37EF-4A95-ABC6-9B2A27A1710B}" presName="rootConnector1" presStyleLbl="node1" presStyleIdx="4" presStyleCnt="5"/>
      <dgm:spPr/>
      <dgm:t>
        <a:bodyPr/>
        <a:lstStyle/>
        <a:p>
          <a:endParaRPr lang="en-US"/>
        </a:p>
      </dgm:t>
    </dgm:pt>
    <dgm:pt modelId="{97B77501-B5AA-476A-A608-66114BB748A3}" type="pres">
      <dgm:prSet presAssocID="{19776D5A-37EF-4A95-ABC6-9B2A27A1710B}" presName="hierChild2" presStyleCnt="0"/>
      <dgm:spPr/>
    </dgm:pt>
    <dgm:pt modelId="{087D5C36-443B-439F-92AA-D72BC34D7D9B}" type="pres">
      <dgm:prSet presAssocID="{19776D5A-37EF-4A95-ABC6-9B2A27A1710B}" presName="hierChild3" presStyleCnt="0"/>
      <dgm:spPr/>
    </dgm:pt>
  </dgm:ptLst>
  <dgm:cxnLst>
    <dgm:cxn modelId="{58189698-13F5-4DEB-A7A1-1B0444969B48}" type="presOf" srcId="{D8CE4311-5EB9-4256-A690-7EB95AD5E6FD}" destId="{92B5BF76-7888-49DF-A277-5E16BEBC71CD}" srcOrd="1" destOrd="0" presId="urn:microsoft.com/office/officeart/2008/layout/NameandTitleOrganizationalChart"/>
    <dgm:cxn modelId="{1BA33838-3990-42A3-A65B-C5F55426049B}" type="presOf" srcId="{1813792E-A1F4-461C-A4EB-449CDEF47136}" destId="{959F9204-512C-49E7-A799-6322FC9DD540}" srcOrd="0" destOrd="0" presId="urn:microsoft.com/office/officeart/2008/layout/NameandTitleOrganizationalChart"/>
    <dgm:cxn modelId="{BB22290F-3CC0-492C-9F25-F33E2E9E5BF6}" type="presOf" srcId="{6E4014F0-5F9D-4B1D-907D-E1BE6BE092C0}" destId="{74834969-C912-4A16-AF81-E6C18FDCCA86}" srcOrd="0" destOrd="0" presId="urn:microsoft.com/office/officeart/2008/layout/NameandTitleOrganizationalChart"/>
    <dgm:cxn modelId="{0F06C817-41E2-40C0-963A-E389C1301363}" type="presOf" srcId="{927C1533-DCE8-4F97-BE60-B7548D6CC351}" destId="{454EF73B-5F5F-498C-A94B-B08F5F2BD506}" srcOrd="0" destOrd="0" presId="urn:microsoft.com/office/officeart/2008/layout/NameandTitleOrganizationalChart"/>
    <dgm:cxn modelId="{8AF4A9EA-15E5-4C78-89F2-10A8B002F459}" type="presOf" srcId="{D8CE4311-5EB9-4256-A690-7EB95AD5E6FD}" destId="{E065A67B-44E7-4B72-B409-E10DF3CD26E0}" srcOrd="0" destOrd="0" presId="urn:microsoft.com/office/officeart/2008/layout/NameandTitleOrganizationalChart"/>
    <dgm:cxn modelId="{0F1B22D3-2C6C-4096-AB9B-2A3FB767D958}" srcId="{28886349-0B65-4430-9073-386C8FA2F394}" destId="{7457CD39-6DD3-471C-82B7-D9A4474C3ACA}" srcOrd="5" destOrd="0" parTransId="{EF552514-E57E-44E4-82D6-69A27422AC12}" sibTransId="{BE31A65C-D965-4276-8E86-399A0F5BD969}"/>
    <dgm:cxn modelId="{A5ECDD01-C156-4AC7-8F78-8301FA605AB6}" type="presOf" srcId="{B9D4A87E-5080-48BF-BD71-CD040476845F}" destId="{F84B5967-2798-4474-B2AC-EDC48AC3374D}" srcOrd="0" destOrd="0" presId="urn:microsoft.com/office/officeart/2008/layout/NameandTitleOrganizationalChart"/>
    <dgm:cxn modelId="{F791474B-4878-4354-9E4A-29618457490C}" type="presOf" srcId="{0D332D2D-82E0-445D-AB29-6B5EF9028D25}" destId="{208A9659-C12F-4F05-A819-053D913DB7CA}" srcOrd="0" destOrd="0" presId="urn:microsoft.com/office/officeart/2008/layout/NameandTitleOrganizationalChart"/>
    <dgm:cxn modelId="{17A5FEE4-0F7B-4028-A3F7-084E94D5E74B}" type="presOf" srcId="{EDF20DF0-5D10-45A7-BEAA-69A37E854F76}" destId="{68A19E6A-8E97-4FC7-A9BE-0C4E1D8ECEA9}" srcOrd="0" destOrd="0" presId="urn:microsoft.com/office/officeart/2008/layout/NameandTitleOrganizationalChart"/>
    <dgm:cxn modelId="{698C999D-0080-4A3D-AA9C-E87ED793293B}" srcId="{6E4014F0-5F9D-4B1D-907D-E1BE6BE092C0}" destId="{19776D5A-37EF-4A95-ABC6-9B2A27A1710B}" srcOrd="1" destOrd="0" parTransId="{84699330-417B-418C-83E4-5BD3B9DC0A00}" sibTransId="{B9D4A87E-5080-48BF-BD71-CD040476845F}"/>
    <dgm:cxn modelId="{86919E19-A5D6-405C-837D-163C2B986F7A}" type="presOf" srcId="{526330CA-9D7E-4BCE-9562-FE5840913269}" destId="{DABD6B01-A75D-4564-AF8D-9A4A1EFC6D72}" srcOrd="0" destOrd="0" presId="urn:microsoft.com/office/officeart/2008/layout/NameandTitleOrganizationalChart"/>
    <dgm:cxn modelId="{C4D17BD9-84AE-4640-A985-FECEEE7219EE}" type="presOf" srcId="{D73AD87B-4C75-4499-879A-798A8CD52AD8}" destId="{52AD477E-5C18-4B99-9483-680710A7CCDA}" srcOrd="0" destOrd="0" presId="urn:microsoft.com/office/officeart/2008/layout/NameandTitleOrganizationalChart"/>
    <dgm:cxn modelId="{4BD07C07-2A59-432C-A26A-ED2666FD7050}" type="presOf" srcId="{120F83FE-3EF7-4883-B4CD-E8E53F227CD7}" destId="{7CDF6F15-1E2C-40FE-B00F-132C0B7A886D}" srcOrd="0" destOrd="0" presId="urn:microsoft.com/office/officeart/2008/layout/NameandTitleOrganizationalChart"/>
    <dgm:cxn modelId="{8AE58916-3168-41E3-83F4-A6259F83B15D}" type="presOf" srcId="{7457CD39-6DD3-471C-82B7-D9A4474C3ACA}" destId="{7AABEBBA-D3F8-42A4-B68E-817539995FB3}" srcOrd="0" destOrd="0" presId="urn:microsoft.com/office/officeart/2008/layout/NameandTitleOrganizationalChart"/>
    <dgm:cxn modelId="{7724AA26-01AF-4F60-883D-F2DE4CD70174}" type="presOf" srcId="{9724EBA8-65D7-438B-BC59-F81F6F2B3976}" destId="{28C179B8-07EC-41D0-AB19-1785E2D2D061}" srcOrd="0" destOrd="0" presId="urn:microsoft.com/office/officeart/2008/layout/NameandTitleOrganizationalChart"/>
    <dgm:cxn modelId="{3F2B0E50-BD5D-4CB2-BEB0-60A615376541}" type="presOf" srcId="{19776D5A-37EF-4A95-ABC6-9B2A27A1710B}" destId="{6C84501F-778E-4FBE-B846-9143E4A1B4F4}" srcOrd="1" destOrd="0" presId="urn:microsoft.com/office/officeart/2008/layout/NameandTitleOrganizationalChart"/>
    <dgm:cxn modelId="{CD668841-33E2-4543-AAC8-20AA29B28230}" type="presOf" srcId="{7457CD39-6DD3-471C-82B7-D9A4474C3ACA}" destId="{D3463B35-D3D7-4924-9202-B8683FBA1436}" srcOrd="1" destOrd="0" presId="urn:microsoft.com/office/officeart/2008/layout/NameandTitleOrganizationalChart"/>
    <dgm:cxn modelId="{AB5641C6-59AB-4F6A-822C-95BA70B4155F}" type="presOf" srcId="{43E2D3A4-463B-4A23-8211-48850556BA99}" destId="{628811BE-B8C1-478A-9191-A73E5E79AD42}" srcOrd="0" destOrd="0" presId="urn:microsoft.com/office/officeart/2008/layout/NameandTitleOrganizationalChart"/>
    <dgm:cxn modelId="{6A5F3461-DBA8-49AE-B571-D540A2709232}" srcId="{28886349-0B65-4430-9073-386C8FA2F394}" destId="{CA91514D-B4E5-48EF-925A-9BC4AEC95188}" srcOrd="1" destOrd="0" parTransId="{D73AD87B-4C75-4499-879A-798A8CD52AD8}" sibTransId="{7E95BD2B-C724-4A52-9132-A22CB5F5634F}"/>
    <dgm:cxn modelId="{1BD4D2A7-FB86-46D8-838A-E59B155157B8}" srcId="{28886349-0B65-4430-9073-386C8FA2F394}" destId="{9724EBA8-65D7-438B-BC59-F81F6F2B3976}" srcOrd="0" destOrd="0" parTransId="{6E7DC373-DC32-4C15-B55A-E0FCD17F7D9A}" sibTransId="{43E2D3A4-463B-4A23-8211-48850556BA99}"/>
    <dgm:cxn modelId="{A43251D9-7A35-46F6-B159-C480E007BBAD}" srcId="{28886349-0B65-4430-9073-386C8FA2F394}" destId="{C49ED026-1124-4A4E-A46C-8D5DD16056DD}" srcOrd="3" destOrd="0" parTransId="{EDF20DF0-5D10-45A7-BEAA-69A37E854F76}" sibTransId="{526330CA-9D7E-4BCE-9562-FE5840913269}"/>
    <dgm:cxn modelId="{A23C272F-A17A-455C-A75D-26D5E07C5047}" type="presOf" srcId="{C291A084-7CA1-4E08-B3B5-B8C92E5D5B79}" destId="{150449E8-0565-4237-841C-D3AC4946C040}" srcOrd="1" destOrd="0" presId="urn:microsoft.com/office/officeart/2008/layout/NameandTitleOrganizationalChart"/>
    <dgm:cxn modelId="{D418E807-6F26-4719-9882-1164AC2913D4}" type="presOf" srcId="{EF552514-E57E-44E4-82D6-69A27422AC12}" destId="{B31A5620-DA47-49CA-88D8-E804976F3C0E}" srcOrd="0" destOrd="0" presId="urn:microsoft.com/office/officeart/2008/layout/NameandTitleOrganizationalChart"/>
    <dgm:cxn modelId="{8604971D-2BCC-46B7-AA1D-E4AD32D5D9AE}" type="presOf" srcId="{CA91514D-B4E5-48EF-925A-9BC4AEC95188}" destId="{B1C659B2-57B0-49EA-8E55-1DC2DE486BED}" srcOrd="1" destOrd="0" presId="urn:microsoft.com/office/officeart/2008/layout/NameandTitleOrganizationalChart"/>
    <dgm:cxn modelId="{3A3E7F7D-D49E-4BFC-8983-BF1688119000}" type="presOf" srcId="{BE31A65C-D965-4276-8E86-399A0F5BD969}" destId="{2EC9BBC2-6E05-47AB-9D2F-D41C91DB176F}" srcOrd="0" destOrd="0" presId="urn:microsoft.com/office/officeart/2008/layout/NameandTitleOrganizationalChart"/>
    <dgm:cxn modelId="{0AFDBE2A-2202-4744-BC03-3385879EE9D6}" type="presOf" srcId="{C49ED026-1124-4A4E-A46C-8D5DD16056DD}" destId="{76FA2B07-8147-4B0C-9CC7-9691FE7E47F0}" srcOrd="1" destOrd="0" presId="urn:microsoft.com/office/officeart/2008/layout/NameandTitleOrganizationalChart"/>
    <dgm:cxn modelId="{7F522814-C0A0-4695-870F-CEA088F7AE8C}" type="presOf" srcId="{7E95BD2B-C724-4A52-9132-A22CB5F5634F}" destId="{B53DFDEC-7544-4AF2-AD7B-50830BC937E6}" srcOrd="0" destOrd="0" presId="urn:microsoft.com/office/officeart/2008/layout/NameandTitleOrganizationalChart"/>
    <dgm:cxn modelId="{AB6AC091-29C6-485A-99BE-A6F9FFD0ADF2}" type="presOf" srcId="{6E7DC373-DC32-4C15-B55A-E0FCD17F7D9A}" destId="{5E4164E3-3460-4AF8-B0EF-252C82AABB5C}" srcOrd="0" destOrd="0" presId="urn:microsoft.com/office/officeart/2008/layout/NameandTitleOrganizationalChart"/>
    <dgm:cxn modelId="{5EBE1BFD-10FF-43F4-9782-9E063E79EDA2}" type="presOf" srcId="{28886349-0B65-4430-9073-386C8FA2F394}" destId="{01BF4CA7-5F46-4DCD-A686-54D6606A1AC9}" srcOrd="0" destOrd="0" presId="urn:microsoft.com/office/officeart/2008/layout/NameandTitleOrganizationalChart"/>
    <dgm:cxn modelId="{965AA5B5-D970-4F99-8133-BEA76EF62666}" type="presOf" srcId="{06100FD1-EB22-4014-AB1B-F9BE1AC7296F}" destId="{8BA2AB45-B89D-4DCA-9E96-93CA2F988BCB}" srcOrd="0" destOrd="0" presId="urn:microsoft.com/office/officeart/2008/layout/NameandTitleOrganizationalChart"/>
    <dgm:cxn modelId="{DC0C7CD2-EEE9-440C-B206-63FFCDA51B1D}" type="presOf" srcId="{19776D5A-37EF-4A95-ABC6-9B2A27A1710B}" destId="{0E0426D6-E428-4A94-A7A0-16DCEA2CFD23}" srcOrd="0" destOrd="0" presId="urn:microsoft.com/office/officeart/2008/layout/NameandTitleOrganizationalChart"/>
    <dgm:cxn modelId="{2F4EF504-95D2-4793-B631-A41639527A29}" srcId="{6E4014F0-5F9D-4B1D-907D-E1BE6BE092C0}" destId="{28886349-0B65-4430-9073-386C8FA2F394}" srcOrd="0" destOrd="0" parTransId="{EC80D071-224C-4E3B-ADB1-F727FE462F0A}" sibTransId="{927C1533-DCE8-4F97-BE60-B7548D6CC351}"/>
    <dgm:cxn modelId="{535E0017-23B8-45A0-8608-A5B64DC3F2FE}" type="presOf" srcId="{28886349-0B65-4430-9073-386C8FA2F394}" destId="{C56B7559-63A6-4A8B-ACBD-4067A8B38C94}" srcOrd="1" destOrd="0" presId="urn:microsoft.com/office/officeart/2008/layout/NameandTitleOrganizationalChart"/>
    <dgm:cxn modelId="{5EB19AFF-705C-4B3E-9488-7196BC027572}" type="presOf" srcId="{9724EBA8-65D7-438B-BC59-F81F6F2B3976}" destId="{F16C80AF-23BA-477D-842D-AE2D37A09943}" srcOrd="1" destOrd="0" presId="urn:microsoft.com/office/officeart/2008/layout/NameandTitleOrganizationalChart"/>
    <dgm:cxn modelId="{AD550A1F-808E-4B51-B617-2A279629A201}" srcId="{28886349-0B65-4430-9073-386C8FA2F394}" destId="{D8CE4311-5EB9-4256-A690-7EB95AD5E6FD}" srcOrd="4" destOrd="0" parTransId="{1813792E-A1F4-461C-A4EB-449CDEF47136}" sibTransId="{06100FD1-EB22-4014-AB1B-F9BE1AC7296F}"/>
    <dgm:cxn modelId="{FE58C092-A565-4648-81CC-EA3C87128A6F}" srcId="{28886349-0B65-4430-9073-386C8FA2F394}" destId="{C291A084-7CA1-4E08-B3B5-B8C92E5D5B79}" srcOrd="2" destOrd="0" parTransId="{0D332D2D-82E0-445D-AB29-6B5EF9028D25}" sibTransId="{120F83FE-3EF7-4883-B4CD-E8E53F227CD7}"/>
    <dgm:cxn modelId="{EA759530-B5DC-4E4D-AFE1-A15DCE1230F4}" type="presOf" srcId="{CA91514D-B4E5-48EF-925A-9BC4AEC95188}" destId="{1CAF4077-D1E2-43A7-9707-270367C78ED6}" srcOrd="0" destOrd="0" presId="urn:microsoft.com/office/officeart/2008/layout/NameandTitleOrganizationalChart"/>
    <dgm:cxn modelId="{A2AA9C8B-401B-4C87-8F62-AE8175C7A6C4}" type="presOf" srcId="{C291A084-7CA1-4E08-B3B5-B8C92E5D5B79}" destId="{62BDD854-D72B-48D3-9BDD-BD5B5502F1EB}" srcOrd="0" destOrd="0" presId="urn:microsoft.com/office/officeart/2008/layout/NameandTitleOrganizationalChart"/>
    <dgm:cxn modelId="{6996BAF2-0956-40E1-9A47-8BCB18CAB3F0}" type="presOf" srcId="{C49ED026-1124-4A4E-A46C-8D5DD16056DD}" destId="{180D112F-9EC5-4736-A6DA-D8B0FB1A29AA}" srcOrd="0" destOrd="0" presId="urn:microsoft.com/office/officeart/2008/layout/NameandTitleOrganizationalChart"/>
    <dgm:cxn modelId="{5DACD997-7C2A-4B54-9905-DFD3F32DD4C3}" type="presParOf" srcId="{74834969-C912-4A16-AF81-E6C18FDCCA86}" destId="{6F1020B2-1C2C-4328-8B77-20E15A2B7E7C}" srcOrd="0" destOrd="0" presId="urn:microsoft.com/office/officeart/2008/layout/NameandTitleOrganizationalChart"/>
    <dgm:cxn modelId="{1CE38140-DAD0-47AC-ACAC-1DC41BFEBA6D}" type="presParOf" srcId="{6F1020B2-1C2C-4328-8B77-20E15A2B7E7C}" destId="{C1465F49-1926-4F32-9A71-BDCF6FED0C85}" srcOrd="0" destOrd="0" presId="urn:microsoft.com/office/officeart/2008/layout/NameandTitleOrganizationalChart"/>
    <dgm:cxn modelId="{F05D3DDD-B927-4BB3-B4A1-D355CB3B2097}" type="presParOf" srcId="{C1465F49-1926-4F32-9A71-BDCF6FED0C85}" destId="{01BF4CA7-5F46-4DCD-A686-54D6606A1AC9}" srcOrd="0" destOrd="0" presId="urn:microsoft.com/office/officeart/2008/layout/NameandTitleOrganizationalChart"/>
    <dgm:cxn modelId="{9F690F13-3A1B-4762-9516-D247F6C9C1D3}" type="presParOf" srcId="{C1465F49-1926-4F32-9A71-BDCF6FED0C85}" destId="{454EF73B-5F5F-498C-A94B-B08F5F2BD506}" srcOrd="1" destOrd="0" presId="urn:microsoft.com/office/officeart/2008/layout/NameandTitleOrganizationalChart"/>
    <dgm:cxn modelId="{FAC11F2C-7033-49CC-B9E6-5FBFA6761B4C}" type="presParOf" srcId="{C1465F49-1926-4F32-9A71-BDCF6FED0C85}" destId="{C56B7559-63A6-4A8B-ACBD-4067A8B38C94}" srcOrd="2" destOrd="0" presId="urn:microsoft.com/office/officeart/2008/layout/NameandTitleOrganizationalChart"/>
    <dgm:cxn modelId="{AF3C2F20-67EC-440B-A1C3-3B86FFAABC1E}" type="presParOf" srcId="{6F1020B2-1C2C-4328-8B77-20E15A2B7E7C}" destId="{30B731D3-ACA1-4275-9732-F0170C322CE2}" srcOrd="1" destOrd="0" presId="urn:microsoft.com/office/officeart/2008/layout/NameandTitleOrganizationalChart"/>
    <dgm:cxn modelId="{06EB532A-0FC8-4A12-8C67-BA0F3B0D6C51}" type="presParOf" srcId="{30B731D3-ACA1-4275-9732-F0170C322CE2}" destId="{52AD477E-5C18-4B99-9483-680710A7CCDA}" srcOrd="0" destOrd="0" presId="urn:microsoft.com/office/officeart/2008/layout/NameandTitleOrganizationalChart"/>
    <dgm:cxn modelId="{B33F3B0B-BD15-4DBE-A21A-77042FED01E4}" type="presParOf" srcId="{30B731D3-ACA1-4275-9732-F0170C322CE2}" destId="{75EE940A-C547-46D4-9F85-FAB2F9FB0A9F}" srcOrd="1" destOrd="0" presId="urn:microsoft.com/office/officeart/2008/layout/NameandTitleOrganizationalChart"/>
    <dgm:cxn modelId="{1FC4F0F3-D9DA-4486-BF5A-A44797C6208A}" type="presParOf" srcId="{75EE940A-C547-46D4-9F85-FAB2F9FB0A9F}" destId="{03EFE08C-C17D-4C42-BDA1-D28CD5CC89BC}" srcOrd="0" destOrd="0" presId="urn:microsoft.com/office/officeart/2008/layout/NameandTitleOrganizationalChart"/>
    <dgm:cxn modelId="{09B9DA54-0CE4-4B6D-98A6-AD5BD7994BE9}" type="presParOf" srcId="{03EFE08C-C17D-4C42-BDA1-D28CD5CC89BC}" destId="{1CAF4077-D1E2-43A7-9707-270367C78ED6}" srcOrd="0" destOrd="0" presId="urn:microsoft.com/office/officeart/2008/layout/NameandTitleOrganizationalChart"/>
    <dgm:cxn modelId="{067D273B-F08C-4E72-A516-F0E7FBE5FC12}" type="presParOf" srcId="{03EFE08C-C17D-4C42-BDA1-D28CD5CC89BC}" destId="{B53DFDEC-7544-4AF2-AD7B-50830BC937E6}" srcOrd="1" destOrd="0" presId="urn:microsoft.com/office/officeart/2008/layout/NameandTitleOrganizationalChart"/>
    <dgm:cxn modelId="{3EBF88D7-8999-45C3-B014-ECE799E2CF12}" type="presParOf" srcId="{03EFE08C-C17D-4C42-BDA1-D28CD5CC89BC}" destId="{B1C659B2-57B0-49EA-8E55-1DC2DE486BED}" srcOrd="2" destOrd="0" presId="urn:microsoft.com/office/officeart/2008/layout/NameandTitleOrganizationalChart"/>
    <dgm:cxn modelId="{FE17F0CA-28E1-4FE6-9276-60A6B3201A2F}" type="presParOf" srcId="{75EE940A-C547-46D4-9F85-FAB2F9FB0A9F}" destId="{803F565A-FF54-4D55-B97A-7E609FEAE890}" srcOrd="1" destOrd="0" presId="urn:microsoft.com/office/officeart/2008/layout/NameandTitleOrganizationalChart"/>
    <dgm:cxn modelId="{99629620-36CC-4371-AF04-956292B89910}" type="presParOf" srcId="{75EE940A-C547-46D4-9F85-FAB2F9FB0A9F}" destId="{B807B5B0-1386-4452-A458-4977882FE4EE}" srcOrd="2" destOrd="0" presId="urn:microsoft.com/office/officeart/2008/layout/NameandTitleOrganizationalChart"/>
    <dgm:cxn modelId="{468C2AE7-C03C-4900-8183-1C5C46BCA37F}" type="presParOf" srcId="{30B731D3-ACA1-4275-9732-F0170C322CE2}" destId="{208A9659-C12F-4F05-A819-053D913DB7CA}" srcOrd="2" destOrd="0" presId="urn:microsoft.com/office/officeart/2008/layout/NameandTitleOrganizationalChart"/>
    <dgm:cxn modelId="{717F283A-974F-4376-8498-11E43615E34F}" type="presParOf" srcId="{30B731D3-ACA1-4275-9732-F0170C322CE2}" destId="{990F024D-45EE-4CD9-85A5-831500C02063}" srcOrd="3" destOrd="0" presId="urn:microsoft.com/office/officeart/2008/layout/NameandTitleOrganizationalChart"/>
    <dgm:cxn modelId="{8D1BCE3F-8768-445D-97EF-50924CF182A1}" type="presParOf" srcId="{990F024D-45EE-4CD9-85A5-831500C02063}" destId="{BEBA7BBD-236F-4A83-B09C-3923665B935E}" srcOrd="0" destOrd="0" presId="urn:microsoft.com/office/officeart/2008/layout/NameandTitleOrganizationalChart"/>
    <dgm:cxn modelId="{70016606-57E3-47CC-92E6-98AC4BD0F8A8}" type="presParOf" srcId="{BEBA7BBD-236F-4A83-B09C-3923665B935E}" destId="{62BDD854-D72B-48D3-9BDD-BD5B5502F1EB}" srcOrd="0" destOrd="0" presId="urn:microsoft.com/office/officeart/2008/layout/NameandTitleOrganizationalChart"/>
    <dgm:cxn modelId="{40A69517-A269-490B-BEFA-73BC01E8DE0D}" type="presParOf" srcId="{BEBA7BBD-236F-4A83-B09C-3923665B935E}" destId="{7CDF6F15-1E2C-40FE-B00F-132C0B7A886D}" srcOrd="1" destOrd="0" presId="urn:microsoft.com/office/officeart/2008/layout/NameandTitleOrganizationalChart"/>
    <dgm:cxn modelId="{B809F086-F6B9-40A9-A648-0470954625FD}" type="presParOf" srcId="{BEBA7BBD-236F-4A83-B09C-3923665B935E}" destId="{150449E8-0565-4237-841C-D3AC4946C040}" srcOrd="2" destOrd="0" presId="urn:microsoft.com/office/officeart/2008/layout/NameandTitleOrganizationalChart"/>
    <dgm:cxn modelId="{7181A83D-E00F-48C6-9E30-5BFE2A9A6B09}" type="presParOf" srcId="{990F024D-45EE-4CD9-85A5-831500C02063}" destId="{7E0FAFC2-CA17-488D-B0D6-AE6399CB6761}" srcOrd="1" destOrd="0" presId="urn:microsoft.com/office/officeart/2008/layout/NameandTitleOrganizationalChart"/>
    <dgm:cxn modelId="{A37481E0-3A02-494A-A1CD-E6CCBF6BE249}" type="presParOf" srcId="{990F024D-45EE-4CD9-85A5-831500C02063}" destId="{53E16A62-E8E7-4C3D-A7AF-9B76B3E11E8D}" srcOrd="2" destOrd="0" presId="urn:microsoft.com/office/officeart/2008/layout/NameandTitleOrganizationalChart"/>
    <dgm:cxn modelId="{C60B7706-746D-426B-9C1D-5E8C9CD131B8}" type="presParOf" srcId="{30B731D3-ACA1-4275-9732-F0170C322CE2}" destId="{68A19E6A-8E97-4FC7-A9BE-0C4E1D8ECEA9}" srcOrd="4" destOrd="0" presId="urn:microsoft.com/office/officeart/2008/layout/NameandTitleOrganizationalChart"/>
    <dgm:cxn modelId="{A3E70703-01E5-42DE-A47B-664A3CD91576}" type="presParOf" srcId="{30B731D3-ACA1-4275-9732-F0170C322CE2}" destId="{C252D20A-E432-4B8C-922B-3D0723A89C26}" srcOrd="5" destOrd="0" presId="urn:microsoft.com/office/officeart/2008/layout/NameandTitleOrganizationalChart"/>
    <dgm:cxn modelId="{04808B38-202C-4F29-9A13-ED98707D616D}" type="presParOf" srcId="{C252D20A-E432-4B8C-922B-3D0723A89C26}" destId="{2FDDA8B3-2D3F-4A97-B96C-4DD7E9665A60}" srcOrd="0" destOrd="0" presId="urn:microsoft.com/office/officeart/2008/layout/NameandTitleOrganizationalChart"/>
    <dgm:cxn modelId="{B990AA95-4673-4796-8DAC-9512BC40FDE0}" type="presParOf" srcId="{2FDDA8B3-2D3F-4A97-B96C-4DD7E9665A60}" destId="{180D112F-9EC5-4736-A6DA-D8B0FB1A29AA}" srcOrd="0" destOrd="0" presId="urn:microsoft.com/office/officeart/2008/layout/NameandTitleOrganizationalChart"/>
    <dgm:cxn modelId="{B5319B6B-B60B-461B-B6C8-E8001D65C7F4}" type="presParOf" srcId="{2FDDA8B3-2D3F-4A97-B96C-4DD7E9665A60}" destId="{DABD6B01-A75D-4564-AF8D-9A4A1EFC6D72}" srcOrd="1" destOrd="0" presId="urn:microsoft.com/office/officeart/2008/layout/NameandTitleOrganizationalChart"/>
    <dgm:cxn modelId="{15B148B1-AE5C-4D13-9603-F5C5DD40DC1D}" type="presParOf" srcId="{2FDDA8B3-2D3F-4A97-B96C-4DD7E9665A60}" destId="{76FA2B07-8147-4B0C-9CC7-9691FE7E47F0}" srcOrd="2" destOrd="0" presId="urn:microsoft.com/office/officeart/2008/layout/NameandTitleOrganizationalChart"/>
    <dgm:cxn modelId="{98D1782E-E4BA-4D8D-AEE0-D009C15CCA62}" type="presParOf" srcId="{C252D20A-E432-4B8C-922B-3D0723A89C26}" destId="{C7553DCA-82D6-48BB-A7B2-319EF19C86B4}" srcOrd="1" destOrd="0" presId="urn:microsoft.com/office/officeart/2008/layout/NameandTitleOrganizationalChart"/>
    <dgm:cxn modelId="{59AFDE61-AD49-485B-AF30-CF31F34151DB}" type="presParOf" srcId="{C252D20A-E432-4B8C-922B-3D0723A89C26}" destId="{0F85435B-FE9D-45A9-8773-BF04533CA108}" srcOrd="2" destOrd="0" presId="urn:microsoft.com/office/officeart/2008/layout/NameandTitleOrganizationalChart"/>
    <dgm:cxn modelId="{EF7F59DC-A9C9-4C80-BFAA-ECFF352E8AA4}" type="presParOf" srcId="{30B731D3-ACA1-4275-9732-F0170C322CE2}" destId="{959F9204-512C-49E7-A799-6322FC9DD540}" srcOrd="6" destOrd="0" presId="urn:microsoft.com/office/officeart/2008/layout/NameandTitleOrganizationalChart"/>
    <dgm:cxn modelId="{D11D437C-4009-4E6F-87D9-1AB3ADB1E3F6}" type="presParOf" srcId="{30B731D3-ACA1-4275-9732-F0170C322CE2}" destId="{5E98D03E-17CF-4F93-AD27-D42DB59EC336}" srcOrd="7" destOrd="0" presId="urn:microsoft.com/office/officeart/2008/layout/NameandTitleOrganizationalChart"/>
    <dgm:cxn modelId="{48E7F43E-8768-4A9B-A114-B6B548673C8E}" type="presParOf" srcId="{5E98D03E-17CF-4F93-AD27-D42DB59EC336}" destId="{93C0B463-A250-47D6-89C0-B60FEAA132C3}" srcOrd="0" destOrd="0" presId="urn:microsoft.com/office/officeart/2008/layout/NameandTitleOrganizationalChart"/>
    <dgm:cxn modelId="{61EBAE40-C04A-4328-9AA8-4AF4BB582A4F}" type="presParOf" srcId="{93C0B463-A250-47D6-89C0-B60FEAA132C3}" destId="{E065A67B-44E7-4B72-B409-E10DF3CD26E0}" srcOrd="0" destOrd="0" presId="urn:microsoft.com/office/officeart/2008/layout/NameandTitleOrganizationalChart"/>
    <dgm:cxn modelId="{DBD4F0DC-AD5A-4B9E-8E33-1E8F182C042E}" type="presParOf" srcId="{93C0B463-A250-47D6-89C0-B60FEAA132C3}" destId="{8BA2AB45-B89D-4DCA-9E96-93CA2F988BCB}" srcOrd="1" destOrd="0" presId="urn:microsoft.com/office/officeart/2008/layout/NameandTitleOrganizationalChart"/>
    <dgm:cxn modelId="{FBA2CE48-6D53-436A-94FF-21245A6010B4}" type="presParOf" srcId="{93C0B463-A250-47D6-89C0-B60FEAA132C3}" destId="{92B5BF76-7888-49DF-A277-5E16BEBC71CD}" srcOrd="2" destOrd="0" presId="urn:microsoft.com/office/officeart/2008/layout/NameandTitleOrganizationalChart"/>
    <dgm:cxn modelId="{FF5FE85F-23A1-4AF9-B527-A19FE654A15A}" type="presParOf" srcId="{5E98D03E-17CF-4F93-AD27-D42DB59EC336}" destId="{33499117-FEC5-4A44-BC82-FBA5AA3DC6EA}" srcOrd="1" destOrd="0" presId="urn:microsoft.com/office/officeart/2008/layout/NameandTitleOrganizationalChart"/>
    <dgm:cxn modelId="{C3B40F94-E7FC-4D0D-9A1B-0D2A2769B29D}" type="presParOf" srcId="{5E98D03E-17CF-4F93-AD27-D42DB59EC336}" destId="{3FEE522B-749A-4C61-871D-4777B25DFFD2}" srcOrd="2" destOrd="0" presId="urn:microsoft.com/office/officeart/2008/layout/NameandTitleOrganizationalChart"/>
    <dgm:cxn modelId="{B81D9A4F-E3C4-4FB9-A482-077E028C7B03}" type="presParOf" srcId="{30B731D3-ACA1-4275-9732-F0170C322CE2}" destId="{B31A5620-DA47-49CA-88D8-E804976F3C0E}" srcOrd="8" destOrd="0" presId="urn:microsoft.com/office/officeart/2008/layout/NameandTitleOrganizationalChart"/>
    <dgm:cxn modelId="{A4EB165B-1309-4139-A7BF-CA7BAB712959}" type="presParOf" srcId="{30B731D3-ACA1-4275-9732-F0170C322CE2}" destId="{72DA517D-2FAD-4732-9D6B-A157B85FF1F9}" srcOrd="9" destOrd="0" presId="urn:microsoft.com/office/officeart/2008/layout/NameandTitleOrganizationalChart"/>
    <dgm:cxn modelId="{265B411A-0C7C-4763-B479-1F43F06A5E5F}" type="presParOf" srcId="{72DA517D-2FAD-4732-9D6B-A157B85FF1F9}" destId="{54F9CDD9-B87B-445D-BAC3-9059DFA9AFEE}" srcOrd="0" destOrd="0" presId="urn:microsoft.com/office/officeart/2008/layout/NameandTitleOrganizationalChart"/>
    <dgm:cxn modelId="{BF68DEDA-48C3-4C69-B23B-A63EB1D63FF8}" type="presParOf" srcId="{54F9CDD9-B87B-445D-BAC3-9059DFA9AFEE}" destId="{7AABEBBA-D3F8-42A4-B68E-817539995FB3}" srcOrd="0" destOrd="0" presId="urn:microsoft.com/office/officeart/2008/layout/NameandTitleOrganizationalChart"/>
    <dgm:cxn modelId="{A3E54B9A-E894-42C4-A074-1E01B2BC8CD8}" type="presParOf" srcId="{54F9CDD9-B87B-445D-BAC3-9059DFA9AFEE}" destId="{2EC9BBC2-6E05-47AB-9D2F-D41C91DB176F}" srcOrd="1" destOrd="0" presId="urn:microsoft.com/office/officeart/2008/layout/NameandTitleOrganizationalChart"/>
    <dgm:cxn modelId="{5893F446-9C1C-48E0-A9C1-073D215206D8}" type="presParOf" srcId="{54F9CDD9-B87B-445D-BAC3-9059DFA9AFEE}" destId="{D3463B35-D3D7-4924-9202-B8683FBA1436}" srcOrd="2" destOrd="0" presId="urn:microsoft.com/office/officeart/2008/layout/NameandTitleOrganizationalChart"/>
    <dgm:cxn modelId="{B54E65CB-A0ED-4D3A-A642-C1BBDB28A3D3}" type="presParOf" srcId="{72DA517D-2FAD-4732-9D6B-A157B85FF1F9}" destId="{68BC5BB7-3BC4-4723-BF1E-4636FF653151}" srcOrd="1" destOrd="0" presId="urn:microsoft.com/office/officeart/2008/layout/NameandTitleOrganizationalChart"/>
    <dgm:cxn modelId="{924B1188-FC81-48C5-B814-414392349243}" type="presParOf" srcId="{72DA517D-2FAD-4732-9D6B-A157B85FF1F9}" destId="{69F2494A-84ED-4BEE-8C8D-CB292DBD01FA}" srcOrd="2" destOrd="0" presId="urn:microsoft.com/office/officeart/2008/layout/NameandTitleOrganizationalChart"/>
    <dgm:cxn modelId="{333BBA01-D70F-40F7-9D09-9BA78E9EB9C8}" type="presParOf" srcId="{6F1020B2-1C2C-4328-8B77-20E15A2B7E7C}" destId="{37AFE68C-C854-4EC2-B255-B494077F12F0}" srcOrd="2" destOrd="0" presId="urn:microsoft.com/office/officeart/2008/layout/NameandTitleOrganizationalChart"/>
    <dgm:cxn modelId="{36CD5468-6133-4311-A8C9-B3EF5DD91EB1}" type="presParOf" srcId="{37AFE68C-C854-4EC2-B255-B494077F12F0}" destId="{5E4164E3-3460-4AF8-B0EF-252C82AABB5C}" srcOrd="0" destOrd="0" presId="urn:microsoft.com/office/officeart/2008/layout/NameandTitleOrganizationalChart"/>
    <dgm:cxn modelId="{7ECDAE95-8827-4F5A-9C9E-8E46C2A9604B}" type="presParOf" srcId="{37AFE68C-C854-4EC2-B255-B494077F12F0}" destId="{F8457AB3-6E5E-4681-95E1-3FD8B806A3CE}" srcOrd="1" destOrd="0" presId="urn:microsoft.com/office/officeart/2008/layout/NameandTitleOrganizationalChart"/>
    <dgm:cxn modelId="{F5AB94C7-4165-494C-A0EC-BF57FF341945}" type="presParOf" srcId="{F8457AB3-6E5E-4681-95E1-3FD8B806A3CE}" destId="{B4F4832C-64C6-40D5-922A-87FADF53D281}" srcOrd="0" destOrd="0" presId="urn:microsoft.com/office/officeart/2008/layout/NameandTitleOrganizationalChart"/>
    <dgm:cxn modelId="{360D736D-D2A4-4DE4-BFEC-B957DD381E39}" type="presParOf" srcId="{B4F4832C-64C6-40D5-922A-87FADF53D281}" destId="{28C179B8-07EC-41D0-AB19-1785E2D2D061}" srcOrd="0" destOrd="0" presId="urn:microsoft.com/office/officeart/2008/layout/NameandTitleOrganizationalChart"/>
    <dgm:cxn modelId="{08FB99B8-3A4E-4985-975C-51CA930ECED5}" type="presParOf" srcId="{B4F4832C-64C6-40D5-922A-87FADF53D281}" destId="{628811BE-B8C1-478A-9191-A73E5E79AD42}" srcOrd="1" destOrd="0" presId="urn:microsoft.com/office/officeart/2008/layout/NameandTitleOrganizationalChart"/>
    <dgm:cxn modelId="{2588A7F3-FA5B-4EF0-A914-7D39E7F24D1A}" type="presParOf" srcId="{B4F4832C-64C6-40D5-922A-87FADF53D281}" destId="{F16C80AF-23BA-477D-842D-AE2D37A09943}" srcOrd="2" destOrd="0" presId="urn:microsoft.com/office/officeart/2008/layout/NameandTitleOrganizationalChart"/>
    <dgm:cxn modelId="{CB21EEBA-0304-4625-9092-6A43A85AFD46}" type="presParOf" srcId="{F8457AB3-6E5E-4681-95E1-3FD8B806A3CE}" destId="{0F0CB57B-EFFE-4E21-98FD-B01693430052}" srcOrd="1" destOrd="0" presId="urn:microsoft.com/office/officeart/2008/layout/NameandTitleOrganizationalChart"/>
    <dgm:cxn modelId="{C1CC96B5-9BB7-4EE7-B408-920248C89F19}" type="presParOf" srcId="{F8457AB3-6E5E-4681-95E1-3FD8B806A3CE}" destId="{FF47FCEB-0641-4117-BC18-460474384C5C}" srcOrd="2" destOrd="0" presId="urn:microsoft.com/office/officeart/2008/layout/NameandTitleOrganizationalChart"/>
    <dgm:cxn modelId="{047A50F7-72CC-4AE9-842D-A7073929EA4E}" type="presParOf" srcId="{74834969-C912-4A16-AF81-E6C18FDCCA86}" destId="{55F9A151-DA66-4ED0-92D0-1A0D0CBB7776}" srcOrd="1" destOrd="0" presId="urn:microsoft.com/office/officeart/2008/layout/NameandTitleOrganizationalChart"/>
    <dgm:cxn modelId="{C7457BB8-9124-449B-B83E-F974D124B42C}" type="presParOf" srcId="{55F9A151-DA66-4ED0-92D0-1A0D0CBB7776}" destId="{4F239115-F2C7-4746-B530-ED099F0EE5D2}" srcOrd="0" destOrd="0" presId="urn:microsoft.com/office/officeart/2008/layout/NameandTitleOrganizationalChart"/>
    <dgm:cxn modelId="{F863FFD0-1F97-444C-A08C-DD56FE64F69E}" type="presParOf" srcId="{4F239115-F2C7-4746-B530-ED099F0EE5D2}" destId="{0E0426D6-E428-4A94-A7A0-16DCEA2CFD23}" srcOrd="0" destOrd="0" presId="urn:microsoft.com/office/officeart/2008/layout/NameandTitleOrganizationalChart"/>
    <dgm:cxn modelId="{B249FCD3-972D-4A7D-9C5D-74B43D170AF9}" type="presParOf" srcId="{4F239115-F2C7-4746-B530-ED099F0EE5D2}" destId="{F84B5967-2798-4474-B2AC-EDC48AC3374D}" srcOrd="1" destOrd="0" presId="urn:microsoft.com/office/officeart/2008/layout/NameandTitleOrganizationalChart"/>
    <dgm:cxn modelId="{F8682B4F-B11B-4B4F-9D50-EBFA0A78C3B4}" type="presParOf" srcId="{4F239115-F2C7-4746-B530-ED099F0EE5D2}" destId="{6C84501F-778E-4FBE-B846-9143E4A1B4F4}" srcOrd="2" destOrd="0" presId="urn:microsoft.com/office/officeart/2008/layout/NameandTitleOrganizationalChart"/>
    <dgm:cxn modelId="{10648B71-1D0E-40E0-A9E6-090EC6293FD9}" type="presParOf" srcId="{55F9A151-DA66-4ED0-92D0-1A0D0CBB7776}" destId="{97B77501-B5AA-476A-A608-66114BB748A3}" srcOrd="1" destOrd="0" presId="urn:microsoft.com/office/officeart/2008/layout/NameandTitleOrganizationalChart"/>
    <dgm:cxn modelId="{6A72904F-6EEB-4843-8AFA-982A0F732925}" type="presParOf" srcId="{55F9A151-DA66-4ED0-92D0-1A0D0CBB7776}" destId="{087D5C36-443B-439F-92AA-D72BC34D7D9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4014F0-5F9D-4B1D-907D-E1BE6BE092C0}" type="doc">
      <dgm:prSet loTypeId="urn:microsoft.com/office/officeart/2008/layout/NameandTitleOrganizationalChart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8886349-0B65-4430-9073-386C8FA2F394}">
      <dgm:prSet phldrT="[Text]"/>
      <dgm:spPr/>
      <dgm:t>
        <a:bodyPr/>
        <a:lstStyle/>
        <a:p>
          <a:r>
            <a:rPr lang="en-US" dirty="0" err="1" smtClean="0"/>
            <a:t>Đăng</a:t>
          </a:r>
          <a:r>
            <a:rPr lang="en-US" dirty="0" smtClean="0"/>
            <a:t> </a:t>
          </a:r>
          <a:r>
            <a:rPr lang="en-US" dirty="0" err="1" smtClean="0"/>
            <a:t>nhập</a:t>
          </a:r>
          <a:endParaRPr lang="en-US" dirty="0"/>
        </a:p>
      </dgm:t>
    </dgm:pt>
    <dgm:pt modelId="{EC80D071-224C-4E3B-ADB1-F727FE462F0A}" type="parTrans" cxnId="{2F4EF504-95D2-4793-B631-A41639527A29}">
      <dgm:prSet/>
      <dgm:spPr/>
      <dgm:t>
        <a:bodyPr/>
        <a:lstStyle/>
        <a:p>
          <a:endParaRPr lang="en-US"/>
        </a:p>
      </dgm:t>
    </dgm:pt>
    <dgm:pt modelId="{927C1533-DCE8-4F97-BE60-B7548D6CC351}" type="sibTrans" cxnId="{2F4EF504-95D2-4793-B631-A41639527A29}">
      <dgm:prSet/>
      <dgm:spPr/>
      <dgm:t>
        <a:bodyPr/>
        <a:lstStyle/>
        <a:p>
          <a:endParaRPr lang="en-US"/>
        </a:p>
      </dgm:t>
    </dgm:pt>
    <dgm:pt modelId="{9724EBA8-65D7-438B-BC59-F81F6F2B3976}" type="asst">
      <dgm:prSet phldrT="[Text]"/>
      <dgm:spPr/>
      <dgm:t>
        <a:bodyPr/>
        <a:lstStyle/>
        <a:p>
          <a:r>
            <a:rPr lang="en-US" dirty="0" smtClean="0"/>
            <a:t>Form </a:t>
          </a:r>
          <a:r>
            <a:rPr lang="en-US" dirty="0" err="1" smtClean="0"/>
            <a:t>chính</a:t>
          </a:r>
          <a:endParaRPr lang="en-US" dirty="0"/>
        </a:p>
      </dgm:t>
    </dgm:pt>
    <dgm:pt modelId="{6E7DC373-DC32-4C15-B55A-E0FCD17F7D9A}" type="parTrans" cxnId="{1BD4D2A7-FB86-46D8-838A-E59B155157B8}">
      <dgm:prSet/>
      <dgm:spPr/>
      <dgm:t>
        <a:bodyPr/>
        <a:lstStyle/>
        <a:p>
          <a:endParaRPr lang="en-US"/>
        </a:p>
      </dgm:t>
    </dgm:pt>
    <dgm:pt modelId="{43E2D3A4-463B-4A23-8211-48850556BA99}" type="sibTrans" cxnId="{1BD4D2A7-FB86-46D8-838A-E59B155157B8}">
      <dgm:prSet/>
      <dgm:spPr/>
      <dgm:t>
        <a:bodyPr/>
        <a:lstStyle/>
        <a:p>
          <a:endParaRPr lang="en-US"/>
        </a:p>
      </dgm:t>
    </dgm:pt>
    <dgm:pt modelId="{CA91514D-B4E5-48EF-925A-9BC4AEC95188}">
      <dgm:prSet phldrT="[Text]"/>
      <dgm:spPr/>
      <dgm:t>
        <a:bodyPr/>
        <a:lstStyle/>
        <a:p>
          <a:r>
            <a:rPr lang="en-US" dirty="0" smtClean="0"/>
            <a:t>QL </a:t>
          </a:r>
          <a:r>
            <a:rPr lang="en-US" dirty="0" err="1" smtClean="0"/>
            <a:t>sản</a:t>
          </a:r>
          <a:r>
            <a:rPr lang="en-US" dirty="0" smtClean="0"/>
            <a:t> </a:t>
          </a:r>
          <a:r>
            <a:rPr lang="en-US" dirty="0" err="1" smtClean="0"/>
            <a:t>phẩm</a:t>
          </a:r>
          <a:endParaRPr lang="en-US" dirty="0"/>
        </a:p>
      </dgm:t>
    </dgm:pt>
    <dgm:pt modelId="{D73AD87B-4C75-4499-879A-798A8CD52AD8}" type="parTrans" cxnId="{6A5F3461-DBA8-49AE-B571-D540A2709232}">
      <dgm:prSet/>
      <dgm:spPr/>
      <dgm:t>
        <a:bodyPr/>
        <a:lstStyle/>
        <a:p>
          <a:endParaRPr lang="en-US"/>
        </a:p>
      </dgm:t>
    </dgm:pt>
    <dgm:pt modelId="{7E95BD2B-C724-4A52-9132-A22CB5F5634F}" type="sibTrans" cxnId="{6A5F3461-DBA8-49AE-B571-D540A2709232}">
      <dgm:prSet/>
      <dgm:spPr/>
      <dgm:t>
        <a:bodyPr/>
        <a:lstStyle/>
        <a:p>
          <a:endParaRPr lang="en-US"/>
        </a:p>
      </dgm:t>
    </dgm:pt>
    <dgm:pt modelId="{C291A084-7CA1-4E08-B3B5-B8C92E5D5B79}">
      <dgm:prSet phldrT="[Text]"/>
      <dgm:spPr/>
      <dgm:t>
        <a:bodyPr/>
        <a:lstStyle/>
        <a:p>
          <a:r>
            <a:rPr lang="en-US" dirty="0" err="1" smtClean="0"/>
            <a:t>Duyệt</a:t>
          </a:r>
          <a:r>
            <a:rPr lang="en-US" dirty="0" smtClean="0"/>
            <a:t> </a:t>
          </a:r>
          <a:r>
            <a:rPr lang="en-US" dirty="0" err="1" smtClean="0"/>
            <a:t>đơn</a:t>
          </a:r>
          <a:r>
            <a:rPr lang="en-US" dirty="0" smtClean="0"/>
            <a:t> </a:t>
          </a:r>
          <a:r>
            <a:rPr lang="en-US" dirty="0" err="1" smtClean="0"/>
            <a:t>hàng</a:t>
          </a:r>
          <a:endParaRPr lang="en-US" dirty="0"/>
        </a:p>
      </dgm:t>
    </dgm:pt>
    <dgm:pt modelId="{0D332D2D-82E0-445D-AB29-6B5EF9028D25}" type="parTrans" cxnId="{FE58C092-A565-4648-81CC-EA3C87128A6F}">
      <dgm:prSet/>
      <dgm:spPr/>
      <dgm:t>
        <a:bodyPr/>
        <a:lstStyle/>
        <a:p>
          <a:endParaRPr lang="en-US"/>
        </a:p>
      </dgm:t>
    </dgm:pt>
    <dgm:pt modelId="{120F83FE-3EF7-4883-B4CD-E8E53F227CD7}" type="sibTrans" cxnId="{FE58C092-A565-4648-81CC-EA3C87128A6F}">
      <dgm:prSet/>
      <dgm:spPr/>
      <dgm:t>
        <a:bodyPr/>
        <a:lstStyle/>
        <a:p>
          <a:endParaRPr lang="en-US"/>
        </a:p>
      </dgm:t>
    </dgm:pt>
    <dgm:pt modelId="{C49ED026-1124-4A4E-A46C-8D5DD16056DD}">
      <dgm:prSet phldrT="[Text]"/>
      <dgm:spPr/>
      <dgm:t>
        <a:bodyPr/>
        <a:lstStyle/>
        <a:p>
          <a:r>
            <a:rPr lang="en-US" dirty="0" smtClean="0"/>
            <a:t>QL </a:t>
          </a:r>
          <a:r>
            <a:rPr lang="en-US" dirty="0" err="1" smtClean="0"/>
            <a:t>khách</a:t>
          </a:r>
          <a:r>
            <a:rPr lang="en-US" dirty="0" smtClean="0"/>
            <a:t> </a:t>
          </a:r>
          <a:r>
            <a:rPr lang="en-US" dirty="0" err="1" smtClean="0"/>
            <a:t>hàng</a:t>
          </a:r>
          <a:endParaRPr lang="en-US" dirty="0"/>
        </a:p>
      </dgm:t>
    </dgm:pt>
    <dgm:pt modelId="{EDF20DF0-5D10-45A7-BEAA-69A37E854F76}" type="parTrans" cxnId="{A43251D9-7A35-46F6-B159-C480E007BBAD}">
      <dgm:prSet/>
      <dgm:spPr/>
      <dgm:t>
        <a:bodyPr/>
        <a:lstStyle/>
        <a:p>
          <a:endParaRPr lang="en-US"/>
        </a:p>
      </dgm:t>
    </dgm:pt>
    <dgm:pt modelId="{526330CA-9D7E-4BCE-9562-FE5840913269}" type="sibTrans" cxnId="{A43251D9-7A35-46F6-B159-C480E007BBAD}">
      <dgm:prSet/>
      <dgm:spPr/>
      <dgm:t>
        <a:bodyPr/>
        <a:lstStyle/>
        <a:p>
          <a:endParaRPr lang="en-US"/>
        </a:p>
      </dgm:t>
    </dgm:pt>
    <dgm:pt modelId="{7457CD39-6DD3-471C-82B7-D9A4474C3ACA}">
      <dgm:prSet phldrT="[Text]"/>
      <dgm:spPr/>
      <dgm:t>
        <a:bodyPr/>
        <a:lstStyle/>
        <a:p>
          <a:r>
            <a:rPr lang="en-US" dirty="0" err="1" smtClean="0"/>
            <a:t>Báo</a:t>
          </a:r>
          <a:r>
            <a:rPr lang="en-US" dirty="0" smtClean="0"/>
            <a:t> </a:t>
          </a:r>
          <a:r>
            <a:rPr lang="en-US" dirty="0" err="1" smtClean="0"/>
            <a:t>cáo</a:t>
          </a:r>
          <a:r>
            <a:rPr lang="en-US" dirty="0" smtClean="0"/>
            <a:t>, </a:t>
          </a:r>
          <a:r>
            <a:rPr lang="en-US" dirty="0" err="1" smtClean="0"/>
            <a:t>Thống</a:t>
          </a:r>
          <a:r>
            <a:rPr lang="en-US" dirty="0" smtClean="0"/>
            <a:t> </a:t>
          </a:r>
          <a:r>
            <a:rPr lang="en-US" dirty="0" err="1" smtClean="0"/>
            <a:t>kê</a:t>
          </a:r>
          <a:endParaRPr lang="en-US" dirty="0"/>
        </a:p>
      </dgm:t>
    </dgm:pt>
    <dgm:pt modelId="{EF552514-E57E-44E4-82D6-69A27422AC12}" type="parTrans" cxnId="{0F1B22D3-2C6C-4096-AB9B-2A3FB767D958}">
      <dgm:prSet/>
      <dgm:spPr/>
      <dgm:t>
        <a:bodyPr/>
        <a:lstStyle/>
        <a:p>
          <a:endParaRPr lang="en-US"/>
        </a:p>
      </dgm:t>
    </dgm:pt>
    <dgm:pt modelId="{BE31A65C-D965-4276-8E86-399A0F5BD969}" type="sibTrans" cxnId="{0F1B22D3-2C6C-4096-AB9B-2A3FB767D958}">
      <dgm:prSet/>
      <dgm:spPr/>
      <dgm:t>
        <a:bodyPr/>
        <a:lstStyle/>
        <a:p>
          <a:endParaRPr lang="en-US"/>
        </a:p>
      </dgm:t>
    </dgm:pt>
    <dgm:pt modelId="{19776D5A-37EF-4A95-ABC6-9B2A27A1710B}">
      <dgm:prSet phldrT="[Text]"/>
      <dgm:spPr/>
      <dgm:t>
        <a:bodyPr/>
        <a:lstStyle/>
        <a:p>
          <a:r>
            <a:rPr lang="en-US" dirty="0" err="1" smtClean="0"/>
            <a:t>Nhân</a:t>
          </a:r>
          <a:r>
            <a:rPr lang="en-US" dirty="0" smtClean="0"/>
            <a:t> </a:t>
          </a:r>
          <a:r>
            <a:rPr lang="en-US" dirty="0" err="1" smtClean="0"/>
            <a:t>viên</a:t>
          </a:r>
          <a:endParaRPr lang="en-US" dirty="0"/>
        </a:p>
      </dgm:t>
    </dgm:pt>
    <dgm:pt modelId="{84699330-417B-418C-83E4-5BD3B9DC0A00}" type="parTrans" cxnId="{698C999D-0080-4A3D-AA9C-E87ED793293B}">
      <dgm:prSet/>
      <dgm:spPr/>
      <dgm:t>
        <a:bodyPr/>
        <a:lstStyle/>
        <a:p>
          <a:endParaRPr lang="en-US"/>
        </a:p>
      </dgm:t>
    </dgm:pt>
    <dgm:pt modelId="{B9D4A87E-5080-48BF-BD71-CD040476845F}" type="sibTrans" cxnId="{698C999D-0080-4A3D-AA9C-E87ED793293B}">
      <dgm:prSet/>
      <dgm:spPr/>
      <dgm:t>
        <a:bodyPr/>
        <a:lstStyle/>
        <a:p>
          <a:endParaRPr lang="en-US"/>
        </a:p>
      </dgm:t>
    </dgm:pt>
    <dgm:pt modelId="{D8CE4311-5EB9-4256-A690-7EB95AD5E6FD}">
      <dgm:prSet phldrT="[Text]"/>
      <dgm:spPr/>
      <dgm:t>
        <a:bodyPr/>
        <a:lstStyle/>
        <a:p>
          <a:r>
            <a:rPr lang="en-US" dirty="0" smtClean="0"/>
            <a:t>QL </a:t>
          </a:r>
          <a:r>
            <a:rPr lang="en-US" dirty="0" err="1" smtClean="0"/>
            <a:t>danh</a:t>
          </a:r>
          <a:r>
            <a:rPr lang="en-US" dirty="0" smtClean="0"/>
            <a:t> </a:t>
          </a:r>
          <a:r>
            <a:rPr lang="en-US" dirty="0" err="1" smtClean="0"/>
            <a:t>mục</a:t>
          </a:r>
          <a:r>
            <a:rPr lang="en-US" dirty="0" smtClean="0"/>
            <a:t>, </a:t>
          </a:r>
          <a:r>
            <a:rPr lang="en-US" dirty="0" err="1" smtClean="0"/>
            <a:t>hãng</a:t>
          </a:r>
          <a:endParaRPr lang="en-US" dirty="0"/>
        </a:p>
      </dgm:t>
    </dgm:pt>
    <dgm:pt modelId="{1813792E-A1F4-461C-A4EB-449CDEF47136}" type="parTrans" cxnId="{AD550A1F-808E-4B51-B617-2A279629A201}">
      <dgm:prSet/>
      <dgm:spPr/>
      <dgm:t>
        <a:bodyPr/>
        <a:lstStyle/>
        <a:p>
          <a:endParaRPr lang="en-US"/>
        </a:p>
      </dgm:t>
    </dgm:pt>
    <dgm:pt modelId="{06100FD1-EB22-4014-AB1B-F9BE1AC7296F}" type="sibTrans" cxnId="{AD550A1F-808E-4B51-B617-2A279629A201}">
      <dgm:prSet/>
      <dgm:spPr/>
      <dgm:t>
        <a:bodyPr/>
        <a:lstStyle/>
        <a:p>
          <a:endParaRPr lang="en-US"/>
        </a:p>
      </dgm:t>
    </dgm:pt>
    <dgm:pt modelId="{74834969-C912-4A16-AF81-E6C18FDCCA86}" type="pres">
      <dgm:prSet presAssocID="{6E4014F0-5F9D-4B1D-907D-E1BE6BE092C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F1020B2-1C2C-4328-8B77-20E15A2B7E7C}" type="pres">
      <dgm:prSet presAssocID="{28886349-0B65-4430-9073-386C8FA2F394}" presName="hierRoot1" presStyleCnt="0">
        <dgm:presLayoutVars>
          <dgm:hierBranch val="init"/>
        </dgm:presLayoutVars>
      </dgm:prSet>
      <dgm:spPr/>
    </dgm:pt>
    <dgm:pt modelId="{C1465F49-1926-4F32-9A71-BDCF6FED0C85}" type="pres">
      <dgm:prSet presAssocID="{28886349-0B65-4430-9073-386C8FA2F394}" presName="rootComposite1" presStyleCnt="0"/>
      <dgm:spPr/>
    </dgm:pt>
    <dgm:pt modelId="{01BF4CA7-5F46-4DCD-A686-54D6606A1AC9}" type="pres">
      <dgm:prSet presAssocID="{28886349-0B65-4430-9073-386C8FA2F394}" presName="rootText1" presStyleLbl="node0" presStyleIdx="0" presStyleCnt="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54EF73B-5F5F-498C-A94B-B08F5F2BD506}" type="pres">
      <dgm:prSet presAssocID="{28886349-0B65-4430-9073-386C8FA2F394}" presName="titleText1" presStyleLbl="fgAcc0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56B7559-63A6-4A8B-ACBD-4067A8B38C94}" type="pres">
      <dgm:prSet presAssocID="{28886349-0B65-4430-9073-386C8FA2F394}" presName="rootConnector1" presStyleLbl="node1" presStyleIdx="0" presStyleCnt="5"/>
      <dgm:spPr/>
      <dgm:t>
        <a:bodyPr/>
        <a:lstStyle/>
        <a:p>
          <a:endParaRPr lang="en-US"/>
        </a:p>
      </dgm:t>
    </dgm:pt>
    <dgm:pt modelId="{30B731D3-ACA1-4275-9732-F0170C322CE2}" type="pres">
      <dgm:prSet presAssocID="{28886349-0B65-4430-9073-386C8FA2F394}" presName="hierChild2" presStyleCnt="0"/>
      <dgm:spPr/>
    </dgm:pt>
    <dgm:pt modelId="{52AD477E-5C18-4B99-9483-680710A7CCDA}" type="pres">
      <dgm:prSet presAssocID="{D73AD87B-4C75-4499-879A-798A8CD52AD8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5EE940A-C547-46D4-9F85-FAB2F9FB0A9F}" type="pres">
      <dgm:prSet presAssocID="{CA91514D-B4E5-48EF-925A-9BC4AEC95188}" presName="hierRoot2" presStyleCnt="0">
        <dgm:presLayoutVars>
          <dgm:hierBranch val="init"/>
        </dgm:presLayoutVars>
      </dgm:prSet>
      <dgm:spPr/>
    </dgm:pt>
    <dgm:pt modelId="{03EFE08C-C17D-4C42-BDA1-D28CD5CC89BC}" type="pres">
      <dgm:prSet presAssocID="{CA91514D-B4E5-48EF-925A-9BC4AEC95188}" presName="rootComposite" presStyleCnt="0"/>
      <dgm:spPr/>
    </dgm:pt>
    <dgm:pt modelId="{1CAF4077-D1E2-43A7-9707-270367C78ED6}" type="pres">
      <dgm:prSet presAssocID="{CA91514D-B4E5-48EF-925A-9BC4AEC95188}" presName="rootText" presStyleLbl="node1" presStyleIdx="0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53DFDEC-7544-4AF2-AD7B-50830BC937E6}" type="pres">
      <dgm:prSet presAssocID="{CA91514D-B4E5-48EF-925A-9BC4AEC95188}" presName="titleText2" presStyleLbl="fgAcc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1C659B2-57B0-49EA-8E55-1DC2DE486BED}" type="pres">
      <dgm:prSet presAssocID="{CA91514D-B4E5-48EF-925A-9BC4AEC95188}" presName="rootConnector" presStyleLbl="node2" presStyleIdx="0" presStyleCnt="0"/>
      <dgm:spPr/>
      <dgm:t>
        <a:bodyPr/>
        <a:lstStyle/>
        <a:p>
          <a:endParaRPr lang="en-US"/>
        </a:p>
      </dgm:t>
    </dgm:pt>
    <dgm:pt modelId="{803F565A-FF54-4D55-B97A-7E609FEAE890}" type="pres">
      <dgm:prSet presAssocID="{CA91514D-B4E5-48EF-925A-9BC4AEC95188}" presName="hierChild4" presStyleCnt="0"/>
      <dgm:spPr/>
    </dgm:pt>
    <dgm:pt modelId="{B807B5B0-1386-4452-A458-4977882FE4EE}" type="pres">
      <dgm:prSet presAssocID="{CA91514D-B4E5-48EF-925A-9BC4AEC95188}" presName="hierChild5" presStyleCnt="0"/>
      <dgm:spPr/>
    </dgm:pt>
    <dgm:pt modelId="{208A9659-C12F-4F05-A819-053D913DB7CA}" type="pres">
      <dgm:prSet presAssocID="{0D332D2D-82E0-445D-AB29-6B5EF9028D25}" presName="Name37" presStyleLbl="parChTrans1D2" presStyleIdx="1" presStyleCnt="6"/>
      <dgm:spPr/>
      <dgm:t>
        <a:bodyPr/>
        <a:lstStyle/>
        <a:p>
          <a:endParaRPr lang="en-US"/>
        </a:p>
      </dgm:t>
    </dgm:pt>
    <dgm:pt modelId="{990F024D-45EE-4CD9-85A5-831500C02063}" type="pres">
      <dgm:prSet presAssocID="{C291A084-7CA1-4E08-B3B5-B8C92E5D5B79}" presName="hierRoot2" presStyleCnt="0">
        <dgm:presLayoutVars>
          <dgm:hierBranch val="init"/>
        </dgm:presLayoutVars>
      </dgm:prSet>
      <dgm:spPr/>
    </dgm:pt>
    <dgm:pt modelId="{BEBA7BBD-236F-4A83-B09C-3923665B935E}" type="pres">
      <dgm:prSet presAssocID="{C291A084-7CA1-4E08-B3B5-B8C92E5D5B79}" presName="rootComposite" presStyleCnt="0"/>
      <dgm:spPr/>
    </dgm:pt>
    <dgm:pt modelId="{62BDD854-D72B-48D3-9BDD-BD5B5502F1EB}" type="pres">
      <dgm:prSet presAssocID="{C291A084-7CA1-4E08-B3B5-B8C92E5D5B79}" presName="rootText" presStyleLbl="node1" presStyleIdx="1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CDF6F15-1E2C-40FE-B00F-132C0B7A886D}" type="pres">
      <dgm:prSet presAssocID="{C291A084-7CA1-4E08-B3B5-B8C92E5D5B79}" presName="titleText2" presStyleLbl="fgAcc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50449E8-0565-4237-841C-D3AC4946C040}" type="pres">
      <dgm:prSet presAssocID="{C291A084-7CA1-4E08-B3B5-B8C92E5D5B79}" presName="rootConnector" presStyleLbl="node2" presStyleIdx="0" presStyleCnt="0"/>
      <dgm:spPr/>
      <dgm:t>
        <a:bodyPr/>
        <a:lstStyle/>
        <a:p>
          <a:endParaRPr lang="en-US"/>
        </a:p>
      </dgm:t>
    </dgm:pt>
    <dgm:pt modelId="{7E0FAFC2-CA17-488D-B0D6-AE6399CB6761}" type="pres">
      <dgm:prSet presAssocID="{C291A084-7CA1-4E08-B3B5-B8C92E5D5B79}" presName="hierChild4" presStyleCnt="0"/>
      <dgm:spPr/>
    </dgm:pt>
    <dgm:pt modelId="{53E16A62-E8E7-4C3D-A7AF-9B76B3E11E8D}" type="pres">
      <dgm:prSet presAssocID="{C291A084-7CA1-4E08-B3B5-B8C92E5D5B79}" presName="hierChild5" presStyleCnt="0"/>
      <dgm:spPr/>
    </dgm:pt>
    <dgm:pt modelId="{68A19E6A-8E97-4FC7-A9BE-0C4E1D8ECEA9}" type="pres">
      <dgm:prSet presAssocID="{EDF20DF0-5D10-45A7-BEAA-69A37E854F7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C252D20A-E432-4B8C-922B-3D0723A89C26}" type="pres">
      <dgm:prSet presAssocID="{C49ED026-1124-4A4E-A46C-8D5DD16056DD}" presName="hierRoot2" presStyleCnt="0">
        <dgm:presLayoutVars>
          <dgm:hierBranch val="init"/>
        </dgm:presLayoutVars>
      </dgm:prSet>
      <dgm:spPr/>
    </dgm:pt>
    <dgm:pt modelId="{2FDDA8B3-2D3F-4A97-B96C-4DD7E9665A60}" type="pres">
      <dgm:prSet presAssocID="{C49ED026-1124-4A4E-A46C-8D5DD16056DD}" presName="rootComposite" presStyleCnt="0"/>
      <dgm:spPr/>
    </dgm:pt>
    <dgm:pt modelId="{180D112F-9EC5-4736-A6DA-D8B0FB1A29AA}" type="pres">
      <dgm:prSet presAssocID="{C49ED026-1124-4A4E-A46C-8D5DD16056DD}" presName="rootText" presStyleLbl="node1" presStyleIdx="2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ABD6B01-A75D-4564-AF8D-9A4A1EFC6D72}" type="pres">
      <dgm:prSet presAssocID="{C49ED026-1124-4A4E-A46C-8D5DD16056DD}" presName="titleText2" presStyleLbl="fgAcc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6FA2B07-8147-4B0C-9CC7-9691FE7E47F0}" type="pres">
      <dgm:prSet presAssocID="{C49ED026-1124-4A4E-A46C-8D5DD16056DD}" presName="rootConnector" presStyleLbl="node2" presStyleIdx="0" presStyleCnt="0"/>
      <dgm:spPr/>
      <dgm:t>
        <a:bodyPr/>
        <a:lstStyle/>
        <a:p>
          <a:endParaRPr lang="en-US"/>
        </a:p>
      </dgm:t>
    </dgm:pt>
    <dgm:pt modelId="{C7553DCA-82D6-48BB-A7B2-319EF19C86B4}" type="pres">
      <dgm:prSet presAssocID="{C49ED026-1124-4A4E-A46C-8D5DD16056DD}" presName="hierChild4" presStyleCnt="0"/>
      <dgm:spPr/>
    </dgm:pt>
    <dgm:pt modelId="{0F85435B-FE9D-45A9-8773-BF04533CA108}" type="pres">
      <dgm:prSet presAssocID="{C49ED026-1124-4A4E-A46C-8D5DD16056DD}" presName="hierChild5" presStyleCnt="0"/>
      <dgm:spPr/>
    </dgm:pt>
    <dgm:pt modelId="{959F9204-512C-49E7-A799-6322FC9DD540}" type="pres">
      <dgm:prSet presAssocID="{1813792E-A1F4-461C-A4EB-449CDEF47136}" presName="Name37" presStyleLbl="parChTrans1D2" presStyleIdx="3" presStyleCnt="6"/>
      <dgm:spPr/>
      <dgm:t>
        <a:bodyPr/>
        <a:lstStyle/>
        <a:p>
          <a:endParaRPr lang="en-US"/>
        </a:p>
      </dgm:t>
    </dgm:pt>
    <dgm:pt modelId="{5E98D03E-17CF-4F93-AD27-D42DB59EC336}" type="pres">
      <dgm:prSet presAssocID="{D8CE4311-5EB9-4256-A690-7EB95AD5E6FD}" presName="hierRoot2" presStyleCnt="0">
        <dgm:presLayoutVars>
          <dgm:hierBranch val="init"/>
        </dgm:presLayoutVars>
      </dgm:prSet>
      <dgm:spPr/>
    </dgm:pt>
    <dgm:pt modelId="{93C0B463-A250-47D6-89C0-B60FEAA132C3}" type="pres">
      <dgm:prSet presAssocID="{D8CE4311-5EB9-4256-A690-7EB95AD5E6FD}" presName="rootComposite" presStyleCnt="0"/>
      <dgm:spPr/>
    </dgm:pt>
    <dgm:pt modelId="{E065A67B-44E7-4B72-B409-E10DF3CD26E0}" type="pres">
      <dgm:prSet presAssocID="{D8CE4311-5EB9-4256-A690-7EB95AD5E6FD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BA2AB45-B89D-4DCA-9E96-93CA2F988BCB}" type="pres">
      <dgm:prSet presAssocID="{D8CE4311-5EB9-4256-A690-7EB95AD5E6FD}" presName="titleText2" presStyleLbl="fgAcc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B5BF76-7888-49DF-A277-5E16BEBC71CD}" type="pres">
      <dgm:prSet presAssocID="{D8CE4311-5EB9-4256-A690-7EB95AD5E6FD}" presName="rootConnector" presStyleLbl="node2" presStyleIdx="0" presStyleCnt="0"/>
      <dgm:spPr/>
      <dgm:t>
        <a:bodyPr/>
        <a:lstStyle/>
        <a:p>
          <a:endParaRPr lang="en-US"/>
        </a:p>
      </dgm:t>
    </dgm:pt>
    <dgm:pt modelId="{33499117-FEC5-4A44-BC82-FBA5AA3DC6EA}" type="pres">
      <dgm:prSet presAssocID="{D8CE4311-5EB9-4256-A690-7EB95AD5E6FD}" presName="hierChild4" presStyleCnt="0"/>
      <dgm:spPr/>
    </dgm:pt>
    <dgm:pt modelId="{3FEE522B-749A-4C61-871D-4777B25DFFD2}" type="pres">
      <dgm:prSet presAssocID="{D8CE4311-5EB9-4256-A690-7EB95AD5E6FD}" presName="hierChild5" presStyleCnt="0"/>
      <dgm:spPr/>
    </dgm:pt>
    <dgm:pt modelId="{B31A5620-DA47-49CA-88D8-E804976F3C0E}" type="pres">
      <dgm:prSet presAssocID="{EF552514-E57E-44E4-82D6-69A27422AC12}" presName="Name37" presStyleLbl="parChTrans1D2" presStyleIdx="4" presStyleCnt="6"/>
      <dgm:spPr/>
      <dgm:t>
        <a:bodyPr/>
        <a:lstStyle/>
        <a:p>
          <a:endParaRPr lang="en-US"/>
        </a:p>
      </dgm:t>
    </dgm:pt>
    <dgm:pt modelId="{72DA517D-2FAD-4732-9D6B-A157B85FF1F9}" type="pres">
      <dgm:prSet presAssocID="{7457CD39-6DD3-471C-82B7-D9A4474C3ACA}" presName="hierRoot2" presStyleCnt="0">
        <dgm:presLayoutVars>
          <dgm:hierBranch val="init"/>
        </dgm:presLayoutVars>
      </dgm:prSet>
      <dgm:spPr/>
    </dgm:pt>
    <dgm:pt modelId="{54F9CDD9-B87B-445D-BAC3-9059DFA9AFEE}" type="pres">
      <dgm:prSet presAssocID="{7457CD39-6DD3-471C-82B7-D9A4474C3ACA}" presName="rootComposite" presStyleCnt="0"/>
      <dgm:spPr/>
    </dgm:pt>
    <dgm:pt modelId="{7AABEBBA-D3F8-42A4-B68E-817539995FB3}" type="pres">
      <dgm:prSet presAssocID="{7457CD39-6DD3-471C-82B7-D9A4474C3ACA}" presName="rootText" presStyleLbl="node1" presStyleIdx="4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EC9BBC2-6E05-47AB-9D2F-D41C91DB176F}" type="pres">
      <dgm:prSet presAssocID="{7457CD39-6DD3-471C-82B7-D9A4474C3ACA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3463B35-D3D7-4924-9202-B8683FBA1436}" type="pres">
      <dgm:prSet presAssocID="{7457CD39-6DD3-471C-82B7-D9A4474C3ACA}" presName="rootConnector" presStyleLbl="node2" presStyleIdx="0" presStyleCnt="0"/>
      <dgm:spPr/>
      <dgm:t>
        <a:bodyPr/>
        <a:lstStyle/>
        <a:p>
          <a:endParaRPr lang="en-US"/>
        </a:p>
      </dgm:t>
    </dgm:pt>
    <dgm:pt modelId="{68BC5BB7-3BC4-4723-BF1E-4636FF653151}" type="pres">
      <dgm:prSet presAssocID="{7457CD39-6DD3-471C-82B7-D9A4474C3ACA}" presName="hierChild4" presStyleCnt="0"/>
      <dgm:spPr/>
    </dgm:pt>
    <dgm:pt modelId="{69F2494A-84ED-4BEE-8C8D-CB292DBD01FA}" type="pres">
      <dgm:prSet presAssocID="{7457CD39-6DD3-471C-82B7-D9A4474C3ACA}" presName="hierChild5" presStyleCnt="0"/>
      <dgm:spPr/>
    </dgm:pt>
    <dgm:pt modelId="{37AFE68C-C854-4EC2-B255-B494077F12F0}" type="pres">
      <dgm:prSet presAssocID="{28886349-0B65-4430-9073-386C8FA2F394}" presName="hierChild3" presStyleCnt="0"/>
      <dgm:spPr/>
    </dgm:pt>
    <dgm:pt modelId="{5E4164E3-3460-4AF8-B0EF-252C82AABB5C}" type="pres">
      <dgm:prSet presAssocID="{6E7DC373-DC32-4C15-B55A-E0FCD17F7D9A}" presName="Name96" presStyleLbl="parChTrans1D2" presStyleIdx="5" presStyleCnt="6"/>
      <dgm:spPr/>
      <dgm:t>
        <a:bodyPr/>
        <a:lstStyle/>
        <a:p>
          <a:endParaRPr lang="en-US"/>
        </a:p>
      </dgm:t>
    </dgm:pt>
    <dgm:pt modelId="{F8457AB3-6E5E-4681-95E1-3FD8B806A3CE}" type="pres">
      <dgm:prSet presAssocID="{9724EBA8-65D7-438B-BC59-F81F6F2B3976}" presName="hierRoot3" presStyleCnt="0">
        <dgm:presLayoutVars>
          <dgm:hierBranch val="init"/>
        </dgm:presLayoutVars>
      </dgm:prSet>
      <dgm:spPr/>
    </dgm:pt>
    <dgm:pt modelId="{B4F4832C-64C6-40D5-922A-87FADF53D281}" type="pres">
      <dgm:prSet presAssocID="{9724EBA8-65D7-438B-BC59-F81F6F2B3976}" presName="rootComposite3" presStyleCnt="0"/>
      <dgm:spPr/>
    </dgm:pt>
    <dgm:pt modelId="{28C179B8-07EC-41D0-AB19-1785E2D2D061}" type="pres">
      <dgm:prSet presAssocID="{9724EBA8-65D7-438B-BC59-F81F6F2B3976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8811BE-B8C1-478A-9191-A73E5E79AD42}" type="pres">
      <dgm:prSet presAssocID="{9724EBA8-65D7-438B-BC59-F81F6F2B3976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6C80AF-23BA-477D-842D-AE2D37A09943}" type="pres">
      <dgm:prSet presAssocID="{9724EBA8-65D7-438B-BC59-F81F6F2B3976}" presName="rootConnector3" presStyleLbl="asst1" presStyleIdx="0" presStyleCnt="1"/>
      <dgm:spPr/>
      <dgm:t>
        <a:bodyPr/>
        <a:lstStyle/>
        <a:p>
          <a:endParaRPr lang="en-US"/>
        </a:p>
      </dgm:t>
    </dgm:pt>
    <dgm:pt modelId="{0F0CB57B-EFFE-4E21-98FD-B01693430052}" type="pres">
      <dgm:prSet presAssocID="{9724EBA8-65D7-438B-BC59-F81F6F2B3976}" presName="hierChild6" presStyleCnt="0"/>
      <dgm:spPr/>
    </dgm:pt>
    <dgm:pt modelId="{FF47FCEB-0641-4117-BC18-460474384C5C}" type="pres">
      <dgm:prSet presAssocID="{9724EBA8-65D7-438B-BC59-F81F6F2B3976}" presName="hierChild7" presStyleCnt="0"/>
      <dgm:spPr/>
    </dgm:pt>
    <dgm:pt modelId="{55F9A151-DA66-4ED0-92D0-1A0D0CBB7776}" type="pres">
      <dgm:prSet presAssocID="{19776D5A-37EF-4A95-ABC6-9B2A27A1710B}" presName="hierRoot1" presStyleCnt="0">
        <dgm:presLayoutVars>
          <dgm:hierBranch val="init"/>
        </dgm:presLayoutVars>
      </dgm:prSet>
      <dgm:spPr/>
    </dgm:pt>
    <dgm:pt modelId="{4F239115-F2C7-4746-B530-ED099F0EE5D2}" type="pres">
      <dgm:prSet presAssocID="{19776D5A-37EF-4A95-ABC6-9B2A27A1710B}" presName="rootComposite1" presStyleCnt="0"/>
      <dgm:spPr/>
    </dgm:pt>
    <dgm:pt modelId="{0E0426D6-E428-4A94-A7A0-16DCEA2CFD23}" type="pres">
      <dgm:prSet presAssocID="{19776D5A-37EF-4A95-ABC6-9B2A27A1710B}" presName="rootText1" presStyleLbl="node0" presStyleIdx="1" presStyleCnt="2" custLinFactX="7438" custLinFactY="-32745" custLinFactNeighborX="100000" custLinFactNeighborY="-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84B5967-2798-4474-B2AC-EDC48AC3374D}" type="pres">
      <dgm:prSet presAssocID="{19776D5A-37EF-4A95-ABC6-9B2A27A1710B}" presName="titleText1" presStyleLbl="fgAcc0" presStyleIdx="1" presStyleCnt="2" custLinFactX="19376" custLinFactY="-198234" custLinFactNeighborX="100000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C84501F-778E-4FBE-B846-9143E4A1B4F4}" type="pres">
      <dgm:prSet presAssocID="{19776D5A-37EF-4A95-ABC6-9B2A27A1710B}" presName="rootConnector1" presStyleLbl="node1" presStyleIdx="4" presStyleCnt="5"/>
      <dgm:spPr/>
      <dgm:t>
        <a:bodyPr/>
        <a:lstStyle/>
        <a:p>
          <a:endParaRPr lang="en-US"/>
        </a:p>
      </dgm:t>
    </dgm:pt>
    <dgm:pt modelId="{97B77501-B5AA-476A-A608-66114BB748A3}" type="pres">
      <dgm:prSet presAssocID="{19776D5A-37EF-4A95-ABC6-9B2A27A1710B}" presName="hierChild2" presStyleCnt="0"/>
      <dgm:spPr/>
    </dgm:pt>
    <dgm:pt modelId="{087D5C36-443B-439F-92AA-D72BC34D7D9B}" type="pres">
      <dgm:prSet presAssocID="{19776D5A-37EF-4A95-ABC6-9B2A27A1710B}" presName="hierChild3" presStyleCnt="0"/>
      <dgm:spPr/>
    </dgm:pt>
  </dgm:ptLst>
  <dgm:cxnLst>
    <dgm:cxn modelId="{58189698-13F5-4DEB-A7A1-1B0444969B48}" type="presOf" srcId="{D8CE4311-5EB9-4256-A690-7EB95AD5E6FD}" destId="{92B5BF76-7888-49DF-A277-5E16BEBC71CD}" srcOrd="1" destOrd="0" presId="urn:microsoft.com/office/officeart/2008/layout/NameandTitleOrganizationalChart"/>
    <dgm:cxn modelId="{1BA33838-3990-42A3-A65B-C5F55426049B}" type="presOf" srcId="{1813792E-A1F4-461C-A4EB-449CDEF47136}" destId="{959F9204-512C-49E7-A799-6322FC9DD540}" srcOrd="0" destOrd="0" presId="urn:microsoft.com/office/officeart/2008/layout/NameandTitleOrganizationalChart"/>
    <dgm:cxn modelId="{BB22290F-3CC0-492C-9F25-F33E2E9E5BF6}" type="presOf" srcId="{6E4014F0-5F9D-4B1D-907D-E1BE6BE092C0}" destId="{74834969-C912-4A16-AF81-E6C18FDCCA86}" srcOrd="0" destOrd="0" presId="urn:microsoft.com/office/officeart/2008/layout/NameandTitleOrganizationalChart"/>
    <dgm:cxn modelId="{0F06C817-41E2-40C0-963A-E389C1301363}" type="presOf" srcId="{927C1533-DCE8-4F97-BE60-B7548D6CC351}" destId="{454EF73B-5F5F-498C-A94B-B08F5F2BD506}" srcOrd="0" destOrd="0" presId="urn:microsoft.com/office/officeart/2008/layout/NameandTitleOrganizationalChart"/>
    <dgm:cxn modelId="{8AF4A9EA-15E5-4C78-89F2-10A8B002F459}" type="presOf" srcId="{D8CE4311-5EB9-4256-A690-7EB95AD5E6FD}" destId="{E065A67B-44E7-4B72-B409-E10DF3CD26E0}" srcOrd="0" destOrd="0" presId="urn:microsoft.com/office/officeart/2008/layout/NameandTitleOrganizationalChart"/>
    <dgm:cxn modelId="{0F1B22D3-2C6C-4096-AB9B-2A3FB767D958}" srcId="{28886349-0B65-4430-9073-386C8FA2F394}" destId="{7457CD39-6DD3-471C-82B7-D9A4474C3ACA}" srcOrd="5" destOrd="0" parTransId="{EF552514-E57E-44E4-82D6-69A27422AC12}" sibTransId="{BE31A65C-D965-4276-8E86-399A0F5BD969}"/>
    <dgm:cxn modelId="{A5ECDD01-C156-4AC7-8F78-8301FA605AB6}" type="presOf" srcId="{B9D4A87E-5080-48BF-BD71-CD040476845F}" destId="{F84B5967-2798-4474-B2AC-EDC48AC3374D}" srcOrd="0" destOrd="0" presId="urn:microsoft.com/office/officeart/2008/layout/NameandTitleOrganizationalChart"/>
    <dgm:cxn modelId="{F791474B-4878-4354-9E4A-29618457490C}" type="presOf" srcId="{0D332D2D-82E0-445D-AB29-6B5EF9028D25}" destId="{208A9659-C12F-4F05-A819-053D913DB7CA}" srcOrd="0" destOrd="0" presId="urn:microsoft.com/office/officeart/2008/layout/NameandTitleOrganizationalChart"/>
    <dgm:cxn modelId="{17A5FEE4-0F7B-4028-A3F7-084E94D5E74B}" type="presOf" srcId="{EDF20DF0-5D10-45A7-BEAA-69A37E854F76}" destId="{68A19E6A-8E97-4FC7-A9BE-0C4E1D8ECEA9}" srcOrd="0" destOrd="0" presId="urn:microsoft.com/office/officeart/2008/layout/NameandTitleOrganizationalChart"/>
    <dgm:cxn modelId="{698C999D-0080-4A3D-AA9C-E87ED793293B}" srcId="{6E4014F0-5F9D-4B1D-907D-E1BE6BE092C0}" destId="{19776D5A-37EF-4A95-ABC6-9B2A27A1710B}" srcOrd="1" destOrd="0" parTransId="{84699330-417B-418C-83E4-5BD3B9DC0A00}" sibTransId="{B9D4A87E-5080-48BF-BD71-CD040476845F}"/>
    <dgm:cxn modelId="{86919E19-A5D6-405C-837D-163C2B986F7A}" type="presOf" srcId="{526330CA-9D7E-4BCE-9562-FE5840913269}" destId="{DABD6B01-A75D-4564-AF8D-9A4A1EFC6D72}" srcOrd="0" destOrd="0" presId="urn:microsoft.com/office/officeart/2008/layout/NameandTitleOrganizationalChart"/>
    <dgm:cxn modelId="{C4D17BD9-84AE-4640-A985-FECEEE7219EE}" type="presOf" srcId="{D73AD87B-4C75-4499-879A-798A8CD52AD8}" destId="{52AD477E-5C18-4B99-9483-680710A7CCDA}" srcOrd="0" destOrd="0" presId="urn:microsoft.com/office/officeart/2008/layout/NameandTitleOrganizationalChart"/>
    <dgm:cxn modelId="{4BD07C07-2A59-432C-A26A-ED2666FD7050}" type="presOf" srcId="{120F83FE-3EF7-4883-B4CD-E8E53F227CD7}" destId="{7CDF6F15-1E2C-40FE-B00F-132C0B7A886D}" srcOrd="0" destOrd="0" presId="urn:microsoft.com/office/officeart/2008/layout/NameandTitleOrganizationalChart"/>
    <dgm:cxn modelId="{8AE58916-3168-41E3-83F4-A6259F83B15D}" type="presOf" srcId="{7457CD39-6DD3-471C-82B7-D9A4474C3ACA}" destId="{7AABEBBA-D3F8-42A4-B68E-817539995FB3}" srcOrd="0" destOrd="0" presId="urn:microsoft.com/office/officeart/2008/layout/NameandTitleOrganizationalChart"/>
    <dgm:cxn modelId="{7724AA26-01AF-4F60-883D-F2DE4CD70174}" type="presOf" srcId="{9724EBA8-65D7-438B-BC59-F81F6F2B3976}" destId="{28C179B8-07EC-41D0-AB19-1785E2D2D061}" srcOrd="0" destOrd="0" presId="urn:microsoft.com/office/officeart/2008/layout/NameandTitleOrganizationalChart"/>
    <dgm:cxn modelId="{3F2B0E50-BD5D-4CB2-BEB0-60A615376541}" type="presOf" srcId="{19776D5A-37EF-4A95-ABC6-9B2A27A1710B}" destId="{6C84501F-778E-4FBE-B846-9143E4A1B4F4}" srcOrd="1" destOrd="0" presId="urn:microsoft.com/office/officeart/2008/layout/NameandTitleOrganizationalChart"/>
    <dgm:cxn modelId="{CD668841-33E2-4543-AAC8-20AA29B28230}" type="presOf" srcId="{7457CD39-6DD3-471C-82B7-D9A4474C3ACA}" destId="{D3463B35-D3D7-4924-9202-B8683FBA1436}" srcOrd="1" destOrd="0" presId="urn:microsoft.com/office/officeart/2008/layout/NameandTitleOrganizationalChart"/>
    <dgm:cxn modelId="{AB5641C6-59AB-4F6A-822C-95BA70B4155F}" type="presOf" srcId="{43E2D3A4-463B-4A23-8211-48850556BA99}" destId="{628811BE-B8C1-478A-9191-A73E5E79AD42}" srcOrd="0" destOrd="0" presId="urn:microsoft.com/office/officeart/2008/layout/NameandTitleOrganizationalChart"/>
    <dgm:cxn modelId="{6A5F3461-DBA8-49AE-B571-D540A2709232}" srcId="{28886349-0B65-4430-9073-386C8FA2F394}" destId="{CA91514D-B4E5-48EF-925A-9BC4AEC95188}" srcOrd="1" destOrd="0" parTransId="{D73AD87B-4C75-4499-879A-798A8CD52AD8}" sibTransId="{7E95BD2B-C724-4A52-9132-A22CB5F5634F}"/>
    <dgm:cxn modelId="{1BD4D2A7-FB86-46D8-838A-E59B155157B8}" srcId="{28886349-0B65-4430-9073-386C8FA2F394}" destId="{9724EBA8-65D7-438B-BC59-F81F6F2B3976}" srcOrd="0" destOrd="0" parTransId="{6E7DC373-DC32-4C15-B55A-E0FCD17F7D9A}" sibTransId="{43E2D3A4-463B-4A23-8211-48850556BA99}"/>
    <dgm:cxn modelId="{A43251D9-7A35-46F6-B159-C480E007BBAD}" srcId="{28886349-0B65-4430-9073-386C8FA2F394}" destId="{C49ED026-1124-4A4E-A46C-8D5DD16056DD}" srcOrd="3" destOrd="0" parTransId="{EDF20DF0-5D10-45A7-BEAA-69A37E854F76}" sibTransId="{526330CA-9D7E-4BCE-9562-FE5840913269}"/>
    <dgm:cxn modelId="{A23C272F-A17A-455C-A75D-26D5E07C5047}" type="presOf" srcId="{C291A084-7CA1-4E08-B3B5-B8C92E5D5B79}" destId="{150449E8-0565-4237-841C-D3AC4946C040}" srcOrd="1" destOrd="0" presId="urn:microsoft.com/office/officeart/2008/layout/NameandTitleOrganizationalChart"/>
    <dgm:cxn modelId="{D418E807-6F26-4719-9882-1164AC2913D4}" type="presOf" srcId="{EF552514-E57E-44E4-82D6-69A27422AC12}" destId="{B31A5620-DA47-49CA-88D8-E804976F3C0E}" srcOrd="0" destOrd="0" presId="urn:microsoft.com/office/officeart/2008/layout/NameandTitleOrganizationalChart"/>
    <dgm:cxn modelId="{8604971D-2BCC-46B7-AA1D-E4AD32D5D9AE}" type="presOf" srcId="{CA91514D-B4E5-48EF-925A-9BC4AEC95188}" destId="{B1C659B2-57B0-49EA-8E55-1DC2DE486BED}" srcOrd="1" destOrd="0" presId="urn:microsoft.com/office/officeart/2008/layout/NameandTitleOrganizationalChart"/>
    <dgm:cxn modelId="{3A3E7F7D-D49E-4BFC-8983-BF1688119000}" type="presOf" srcId="{BE31A65C-D965-4276-8E86-399A0F5BD969}" destId="{2EC9BBC2-6E05-47AB-9D2F-D41C91DB176F}" srcOrd="0" destOrd="0" presId="urn:microsoft.com/office/officeart/2008/layout/NameandTitleOrganizationalChart"/>
    <dgm:cxn modelId="{0AFDBE2A-2202-4744-BC03-3385879EE9D6}" type="presOf" srcId="{C49ED026-1124-4A4E-A46C-8D5DD16056DD}" destId="{76FA2B07-8147-4B0C-9CC7-9691FE7E47F0}" srcOrd="1" destOrd="0" presId="urn:microsoft.com/office/officeart/2008/layout/NameandTitleOrganizationalChart"/>
    <dgm:cxn modelId="{7F522814-C0A0-4695-870F-CEA088F7AE8C}" type="presOf" srcId="{7E95BD2B-C724-4A52-9132-A22CB5F5634F}" destId="{B53DFDEC-7544-4AF2-AD7B-50830BC937E6}" srcOrd="0" destOrd="0" presId="urn:microsoft.com/office/officeart/2008/layout/NameandTitleOrganizationalChart"/>
    <dgm:cxn modelId="{AB6AC091-29C6-485A-99BE-A6F9FFD0ADF2}" type="presOf" srcId="{6E7DC373-DC32-4C15-B55A-E0FCD17F7D9A}" destId="{5E4164E3-3460-4AF8-B0EF-252C82AABB5C}" srcOrd="0" destOrd="0" presId="urn:microsoft.com/office/officeart/2008/layout/NameandTitleOrganizationalChart"/>
    <dgm:cxn modelId="{5EBE1BFD-10FF-43F4-9782-9E063E79EDA2}" type="presOf" srcId="{28886349-0B65-4430-9073-386C8FA2F394}" destId="{01BF4CA7-5F46-4DCD-A686-54D6606A1AC9}" srcOrd="0" destOrd="0" presId="urn:microsoft.com/office/officeart/2008/layout/NameandTitleOrganizationalChart"/>
    <dgm:cxn modelId="{965AA5B5-D970-4F99-8133-BEA76EF62666}" type="presOf" srcId="{06100FD1-EB22-4014-AB1B-F9BE1AC7296F}" destId="{8BA2AB45-B89D-4DCA-9E96-93CA2F988BCB}" srcOrd="0" destOrd="0" presId="urn:microsoft.com/office/officeart/2008/layout/NameandTitleOrganizationalChart"/>
    <dgm:cxn modelId="{DC0C7CD2-EEE9-440C-B206-63FFCDA51B1D}" type="presOf" srcId="{19776D5A-37EF-4A95-ABC6-9B2A27A1710B}" destId="{0E0426D6-E428-4A94-A7A0-16DCEA2CFD23}" srcOrd="0" destOrd="0" presId="urn:microsoft.com/office/officeart/2008/layout/NameandTitleOrganizationalChart"/>
    <dgm:cxn modelId="{2F4EF504-95D2-4793-B631-A41639527A29}" srcId="{6E4014F0-5F9D-4B1D-907D-E1BE6BE092C0}" destId="{28886349-0B65-4430-9073-386C8FA2F394}" srcOrd="0" destOrd="0" parTransId="{EC80D071-224C-4E3B-ADB1-F727FE462F0A}" sibTransId="{927C1533-DCE8-4F97-BE60-B7548D6CC351}"/>
    <dgm:cxn modelId="{535E0017-23B8-45A0-8608-A5B64DC3F2FE}" type="presOf" srcId="{28886349-0B65-4430-9073-386C8FA2F394}" destId="{C56B7559-63A6-4A8B-ACBD-4067A8B38C94}" srcOrd="1" destOrd="0" presId="urn:microsoft.com/office/officeart/2008/layout/NameandTitleOrganizationalChart"/>
    <dgm:cxn modelId="{5EB19AFF-705C-4B3E-9488-7196BC027572}" type="presOf" srcId="{9724EBA8-65D7-438B-BC59-F81F6F2B3976}" destId="{F16C80AF-23BA-477D-842D-AE2D37A09943}" srcOrd="1" destOrd="0" presId="urn:microsoft.com/office/officeart/2008/layout/NameandTitleOrganizationalChart"/>
    <dgm:cxn modelId="{AD550A1F-808E-4B51-B617-2A279629A201}" srcId="{28886349-0B65-4430-9073-386C8FA2F394}" destId="{D8CE4311-5EB9-4256-A690-7EB95AD5E6FD}" srcOrd="4" destOrd="0" parTransId="{1813792E-A1F4-461C-A4EB-449CDEF47136}" sibTransId="{06100FD1-EB22-4014-AB1B-F9BE1AC7296F}"/>
    <dgm:cxn modelId="{FE58C092-A565-4648-81CC-EA3C87128A6F}" srcId="{28886349-0B65-4430-9073-386C8FA2F394}" destId="{C291A084-7CA1-4E08-B3B5-B8C92E5D5B79}" srcOrd="2" destOrd="0" parTransId="{0D332D2D-82E0-445D-AB29-6B5EF9028D25}" sibTransId="{120F83FE-3EF7-4883-B4CD-E8E53F227CD7}"/>
    <dgm:cxn modelId="{EA759530-B5DC-4E4D-AFE1-A15DCE1230F4}" type="presOf" srcId="{CA91514D-B4E5-48EF-925A-9BC4AEC95188}" destId="{1CAF4077-D1E2-43A7-9707-270367C78ED6}" srcOrd="0" destOrd="0" presId="urn:microsoft.com/office/officeart/2008/layout/NameandTitleOrganizationalChart"/>
    <dgm:cxn modelId="{A2AA9C8B-401B-4C87-8F62-AE8175C7A6C4}" type="presOf" srcId="{C291A084-7CA1-4E08-B3B5-B8C92E5D5B79}" destId="{62BDD854-D72B-48D3-9BDD-BD5B5502F1EB}" srcOrd="0" destOrd="0" presId="urn:microsoft.com/office/officeart/2008/layout/NameandTitleOrganizationalChart"/>
    <dgm:cxn modelId="{6996BAF2-0956-40E1-9A47-8BCB18CAB3F0}" type="presOf" srcId="{C49ED026-1124-4A4E-A46C-8D5DD16056DD}" destId="{180D112F-9EC5-4736-A6DA-D8B0FB1A29AA}" srcOrd="0" destOrd="0" presId="urn:microsoft.com/office/officeart/2008/layout/NameandTitleOrganizationalChart"/>
    <dgm:cxn modelId="{5DACD997-7C2A-4B54-9905-DFD3F32DD4C3}" type="presParOf" srcId="{74834969-C912-4A16-AF81-E6C18FDCCA86}" destId="{6F1020B2-1C2C-4328-8B77-20E15A2B7E7C}" srcOrd="0" destOrd="0" presId="urn:microsoft.com/office/officeart/2008/layout/NameandTitleOrganizationalChart"/>
    <dgm:cxn modelId="{1CE38140-DAD0-47AC-ACAC-1DC41BFEBA6D}" type="presParOf" srcId="{6F1020B2-1C2C-4328-8B77-20E15A2B7E7C}" destId="{C1465F49-1926-4F32-9A71-BDCF6FED0C85}" srcOrd="0" destOrd="0" presId="urn:microsoft.com/office/officeart/2008/layout/NameandTitleOrganizationalChart"/>
    <dgm:cxn modelId="{F05D3DDD-B927-4BB3-B4A1-D355CB3B2097}" type="presParOf" srcId="{C1465F49-1926-4F32-9A71-BDCF6FED0C85}" destId="{01BF4CA7-5F46-4DCD-A686-54D6606A1AC9}" srcOrd="0" destOrd="0" presId="urn:microsoft.com/office/officeart/2008/layout/NameandTitleOrganizationalChart"/>
    <dgm:cxn modelId="{9F690F13-3A1B-4762-9516-D247F6C9C1D3}" type="presParOf" srcId="{C1465F49-1926-4F32-9A71-BDCF6FED0C85}" destId="{454EF73B-5F5F-498C-A94B-B08F5F2BD506}" srcOrd="1" destOrd="0" presId="urn:microsoft.com/office/officeart/2008/layout/NameandTitleOrganizationalChart"/>
    <dgm:cxn modelId="{FAC11F2C-7033-49CC-B9E6-5FBFA6761B4C}" type="presParOf" srcId="{C1465F49-1926-4F32-9A71-BDCF6FED0C85}" destId="{C56B7559-63A6-4A8B-ACBD-4067A8B38C94}" srcOrd="2" destOrd="0" presId="urn:microsoft.com/office/officeart/2008/layout/NameandTitleOrganizationalChart"/>
    <dgm:cxn modelId="{AF3C2F20-67EC-440B-A1C3-3B86FFAABC1E}" type="presParOf" srcId="{6F1020B2-1C2C-4328-8B77-20E15A2B7E7C}" destId="{30B731D3-ACA1-4275-9732-F0170C322CE2}" srcOrd="1" destOrd="0" presId="urn:microsoft.com/office/officeart/2008/layout/NameandTitleOrganizationalChart"/>
    <dgm:cxn modelId="{06EB532A-0FC8-4A12-8C67-BA0F3B0D6C51}" type="presParOf" srcId="{30B731D3-ACA1-4275-9732-F0170C322CE2}" destId="{52AD477E-5C18-4B99-9483-680710A7CCDA}" srcOrd="0" destOrd="0" presId="urn:microsoft.com/office/officeart/2008/layout/NameandTitleOrganizationalChart"/>
    <dgm:cxn modelId="{B33F3B0B-BD15-4DBE-A21A-77042FED01E4}" type="presParOf" srcId="{30B731D3-ACA1-4275-9732-F0170C322CE2}" destId="{75EE940A-C547-46D4-9F85-FAB2F9FB0A9F}" srcOrd="1" destOrd="0" presId="urn:microsoft.com/office/officeart/2008/layout/NameandTitleOrganizationalChart"/>
    <dgm:cxn modelId="{1FC4F0F3-D9DA-4486-BF5A-A44797C6208A}" type="presParOf" srcId="{75EE940A-C547-46D4-9F85-FAB2F9FB0A9F}" destId="{03EFE08C-C17D-4C42-BDA1-D28CD5CC89BC}" srcOrd="0" destOrd="0" presId="urn:microsoft.com/office/officeart/2008/layout/NameandTitleOrganizationalChart"/>
    <dgm:cxn modelId="{09B9DA54-0CE4-4B6D-98A6-AD5BD7994BE9}" type="presParOf" srcId="{03EFE08C-C17D-4C42-BDA1-D28CD5CC89BC}" destId="{1CAF4077-D1E2-43A7-9707-270367C78ED6}" srcOrd="0" destOrd="0" presId="urn:microsoft.com/office/officeart/2008/layout/NameandTitleOrganizationalChart"/>
    <dgm:cxn modelId="{067D273B-F08C-4E72-A516-F0E7FBE5FC12}" type="presParOf" srcId="{03EFE08C-C17D-4C42-BDA1-D28CD5CC89BC}" destId="{B53DFDEC-7544-4AF2-AD7B-50830BC937E6}" srcOrd="1" destOrd="0" presId="urn:microsoft.com/office/officeart/2008/layout/NameandTitleOrganizationalChart"/>
    <dgm:cxn modelId="{3EBF88D7-8999-45C3-B014-ECE799E2CF12}" type="presParOf" srcId="{03EFE08C-C17D-4C42-BDA1-D28CD5CC89BC}" destId="{B1C659B2-57B0-49EA-8E55-1DC2DE486BED}" srcOrd="2" destOrd="0" presId="urn:microsoft.com/office/officeart/2008/layout/NameandTitleOrganizationalChart"/>
    <dgm:cxn modelId="{FE17F0CA-28E1-4FE6-9276-60A6B3201A2F}" type="presParOf" srcId="{75EE940A-C547-46D4-9F85-FAB2F9FB0A9F}" destId="{803F565A-FF54-4D55-B97A-7E609FEAE890}" srcOrd="1" destOrd="0" presId="urn:microsoft.com/office/officeart/2008/layout/NameandTitleOrganizationalChart"/>
    <dgm:cxn modelId="{99629620-36CC-4371-AF04-956292B89910}" type="presParOf" srcId="{75EE940A-C547-46D4-9F85-FAB2F9FB0A9F}" destId="{B807B5B0-1386-4452-A458-4977882FE4EE}" srcOrd="2" destOrd="0" presId="urn:microsoft.com/office/officeart/2008/layout/NameandTitleOrganizationalChart"/>
    <dgm:cxn modelId="{468C2AE7-C03C-4900-8183-1C5C46BCA37F}" type="presParOf" srcId="{30B731D3-ACA1-4275-9732-F0170C322CE2}" destId="{208A9659-C12F-4F05-A819-053D913DB7CA}" srcOrd="2" destOrd="0" presId="urn:microsoft.com/office/officeart/2008/layout/NameandTitleOrganizationalChart"/>
    <dgm:cxn modelId="{717F283A-974F-4376-8498-11E43615E34F}" type="presParOf" srcId="{30B731D3-ACA1-4275-9732-F0170C322CE2}" destId="{990F024D-45EE-4CD9-85A5-831500C02063}" srcOrd="3" destOrd="0" presId="urn:microsoft.com/office/officeart/2008/layout/NameandTitleOrganizationalChart"/>
    <dgm:cxn modelId="{8D1BCE3F-8768-445D-97EF-50924CF182A1}" type="presParOf" srcId="{990F024D-45EE-4CD9-85A5-831500C02063}" destId="{BEBA7BBD-236F-4A83-B09C-3923665B935E}" srcOrd="0" destOrd="0" presId="urn:microsoft.com/office/officeart/2008/layout/NameandTitleOrganizationalChart"/>
    <dgm:cxn modelId="{70016606-57E3-47CC-92E6-98AC4BD0F8A8}" type="presParOf" srcId="{BEBA7BBD-236F-4A83-B09C-3923665B935E}" destId="{62BDD854-D72B-48D3-9BDD-BD5B5502F1EB}" srcOrd="0" destOrd="0" presId="urn:microsoft.com/office/officeart/2008/layout/NameandTitleOrganizationalChart"/>
    <dgm:cxn modelId="{40A69517-A269-490B-BEFA-73BC01E8DE0D}" type="presParOf" srcId="{BEBA7BBD-236F-4A83-B09C-3923665B935E}" destId="{7CDF6F15-1E2C-40FE-B00F-132C0B7A886D}" srcOrd="1" destOrd="0" presId="urn:microsoft.com/office/officeart/2008/layout/NameandTitleOrganizationalChart"/>
    <dgm:cxn modelId="{B809F086-F6B9-40A9-A648-0470954625FD}" type="presParOf" srcId="{BEBA7BBD-236F-4A83-B09C-3923665B935E}" destId="{150449E8-0565-4237-841C-D3AC4946C040}" srcOrd="2" destOrd="0" presId="urn:microsoft.com/office/officeart/2008/layout/NameandTitleOrganizationalChart"/>
    <dgm:cxn modelId="{7181A83D-E00F-48C6-9E30-5BFE2A9A6B09}" type="presParOf" srcId="{990F024D-45EE-4CD9-85A5-831500C02063}" destId="{7E0FAFC2-CA17-488D-B0D6-AE6399CB6761}" srcOrd="1" destOrd="0" presId="urn:microsoft.com/office/officeart/2008/layout/NameandTitleOrganizationalChart"/>
    <dgm:cxn modelId="{A37481E0-3A02-494A-A1CD-E6CCBF6BE249}" type="presParOf" srcId="{990F024D-45EE-4CD9-85A5-831500C02063}" destId="{53E16A62-E8E7-4C3D-A7AF-9B76B3E11E8D}" srcOrd="2" destOrd="0" presId="urn:microsoft.com/office/officeart/2008/layout/NameandTitleOrganizationalChart"/>
    <dgm:cxn modelId="{C60B7706-746D-426B-9C1D-5E8C9CD131B8}" type="presParOf" srcId="{30B731D3-ACA1-4275-9732-F0170C322CE2}" destId="{68A19E6A-8E97-4FC7-A9BE-0C4E1D8ECEA9}" srcOrd="4" destOrd="0" presId="urn:microsoft.com/office/officeart/2008/layout/NameandTitleOrganizationalChart"/>
    <dgm:cxn modelId="{A3E70703-01E5-42DE-A47B-664A3CD91576}" type="presParOf" srcId="{30B731D3-ACA1-4275-9732-F0170C322CE2}" destId="{C252D20A-E432-4B8C-922B-3D0723A89C26}" srcOrd="5" destOrd="0" presId="urn:microsoft.com/office/officeart/2008/layout/NameandTitleOrganizationalChart"/>
    <dgm:cxn modelId="{04808B38-202C-4F29-9A13-ED98707D616D}" type="presParOf" srcId="{C252D20A-E432-4B8C-922B-3D0723A89C26}" destId="{2FDDA8B3-2D3F-4A97-B96C-4DD7E9665A60}" srcOrd="0" destOrd="0" presId="urn:microsoft.com/office/officeart/2008/layout/NameandTitleOrganizationalChart"/>
    <dgm:cxn modelId="{B990AA95-4673-4796-8DAC-9512BC40FDE0}" type="presParOf" srcId="{2FDDA8B3-2D3F-4A97-B96C-4DD7E9665A60}" destId="{180D112F-9EC5-4736-A6DA-D8B0FB1A29AA}" srcOrd="0" destOrd="0" presId="urn:microsoft.com/office/officeart/2008/layout/NameandTitleOrganizationalChart"/>
    <dgm:cxn modelId="{B5319B6B-B60B-461B-B6C8-E8001D65C7F4}" type="presParOf" srcId="{2FDDA8B3-2D3F-4A97-B96C-4DD7E9665A60}" destId="{DABD6B01-A75D-4564-AF8D-9A4A1EFC6D72}" srcOrd="1" destOrd="0" presId="urn:microsoft.com/office/officeart/2008/layout/NameandTitleOrganizationalChart"/>
    <dgm:cxn modelId="{15B148B1-AE5C-4D13-9603-F5C5DD40DC1D}" type="presParOf" srcId="{2FDDA8B3-2D3F-4A97-B96C-4DD7E9665A60}" destId="{76FA2B07-8147-4B0C-9CC7-9691FE7E47F0}" srcOrd="2" destOrd="0" presId="urn:microsoft.com/office/officeart/2008/layout/NameandTitleOrganizationalChart"/>
    <dgm:cxn modelId="{98D1782E-E4BA-4D8D-AEE0-D009C15CCA62}" type="presParOf" srcId="{C252D20A-E432-4B8C-922B-3D0723A89C26}" destId="{C7553DCA-82D6-48BB-A7B2-319EF19C86B4}" srcOrd="1" destOrd="0" presId="urn:microsoft.com/office/officeart/2008/layout/NameandTitleOrganizationalChart"/>
    <dgm:cxn modelId="{59AFDE61-AD49-485B-AF30-CF31F34151DB}" type="presParOf" srcId="{C252D20A-E432-4B8C-922B-3D0723A89C26}" destId="{0F85435B-FE9D-45A9-8773-BF04533CA108}" srcOrd="2" destOrd="0" presId="urn:microsoft.com/office/officeart/2008/layout/NameandTitleOrganizationalChart"/>
    <dgm:cxn modelId="{EF7F59DC-A9C9-4C80-BFAA-ECFF352E8AA4}" type="presParOf" srcId="{30B731D3-ACA1-4275-9732-F0170C322CE2}" destId="{959F9204-512C-49E7-A799-6322FC9DD540}" srcOrd="6" destOrd="0" presId="urn:microsoft.com/office/officeart/2008/layout/NameandTitleOrganizationalChart"/>
    <dgm:cxn modelId="{D11D437C-4009-4E6F-87D9-1AB3ADB1E3F6}" type="presParOf" srcId="{30B731D3-ACA1-4275-9732-F0170C322CE2}" destId="{5E98D03E-17CF-4F93-AD27-D42DB59EC336}" srcOrd="7" destOrd="0" presId="urn:microsoft.com/office/officeart/2008/layout/NameandTitleOrganizationalChart"/>
    <dgm:cxn modelId="{48E7F43E-8768-4A9B-A114-B6B548673C8E}" type="presParOf" srcId="{5E98D03E-17CF-4F93-AD27-D42DB59EC336}" destId="{93C0B463-A250-47D6-89C0-B60FEAA132C3}" srcOrd="0" destOrd="0" presId="urn:microsoft.com/office/officeart/2008/layout/NameandTitleOrganizationalChart"/>
    <dgm:cxn modelId="{61EBAE40-C04A-4328-9AA8-4AF4BB582A4F}" type="presParOf" srcId="{93C0B463-A250-47D6-89C0-B60FEAA132C3}" destId="{E065A67B-44E7-4B72-B409-E10DF3CD26E0}" srcOrd="0" destOrd="0" presId="urn:microsoft.com/office/officeart/2008/layout/NameandTitleOrganizationalChart"/>
    <dgm:cxn modelId="{DBD4F0DC-AD5A-4B9E-8E33-1E8F182C042E}" type="presParOf" srcId="{93C0B463-A250-47D6-89C0-B60FEAA132C3}" destId="{8BA2AB45-B89D-4DCA-9E96-93CA2F988BCB}" srcOrd="1" destOrd="0" presId="urn:microsoft.com/office/officeart/2008/layout/NameandTitleOrganizationalChart"/>
    <dgm:cxn modelId="{FBA2CE48-6D53-436A-94FF-21245A6010B4}" type="presParOf" srcId="{93C0B463-A250-47D6-89C0-B60FEAA132C3}" destId="{92B5BF76-7888-49DF-A277-5E16BEBC71CD}" srcOrd="2" destOrd="0" presId="urn:microsoft.com/office/officeart/2008/layout/NameandTitleOrganizationalChart"/>
    <dgm:cxn modelId="{FF5FE85F-23A1-4AF9-B527-A19FE654A15A}" type="presParOf" srcId="{5E98D03E-17CF-4F93-AD27-D42DB59EC336}" destId="{33499117-FEC5-4A44-BC82-FBA5AA3DC6EA}" srcOrd="1" destOrd="0" presId="urn:microsoft.com/office/officeart/2008/layout/NameandTitleOrganizationalChart"/>
    <dgm:cxn modelId="{C3B40F94-E7FC-4D0D-9A1B-0D2A2769B29D}" type="presParOf" srcId="{5E98D03E-17CF-4F93-AD27-D42DB59EC336}" destId="{3FEE522B-749A-4C61-871D-4777B25DFFD2}" srcOrd="2" destOrd="0" presId="urn:microsoft.com/office/officeart/2008/layout/NameandTitleOrganizationalChart"/>
    <dgm:cxn modelId="{B81D9A4F-E3C4-4FB9-A482-077E028C7B03}" type="presParOf" srcId="{30B731D3-ACA1-4275-9732-F0170C322CE2}" destId="{B31A5620-DA47-49CA-88D8-E804976F3C0E}" srcOrd="8" destOrd="0" presId="urn:microsoft.com/office/officeart/2008/layout/NameandTitleOrganizationalChart"/>
    <dgm:cxn modelId="{A4EB165B-1309-4139-A7BF-CA7BAB712959}" type="presParOf" srcId="{30B731D3-ACA1-4275-9732-F0170C322CE2}" destId="{72DA517D-2FAD-4732-9D6B-A157B85FF1F9}" srcOrd="9" destOrd="0" presId="urn:microsoft.com/office/officeart/2008/layout/NameandTitleOrganizationalChart"/>
    <dgm:cxn modelId="{265B411A-0C7C-4763-B479-1F43F06A5E5F}" type="presParOf" srcId="{72DA517D-2FAD-4732-9D6B-A157B85FF1F9}" destId="{54F9CDD9-B87B-445D-BAC3-9059DFA9AFEE}" srcOrd="0" destOrd="0" presId="urn:microsoft.com/office/officeart/2008/layout/NameandTitleOrganizationalChart"/>
    <dgm:cxn modelId="{BF68DEDA-48C3-4C69-B23B-A63EB1D63FF8}" type="presParOf" srcId="{54F9CDD9-B87B-445D-BAC3-9059DFA9AFEE}" destId="{7AABEBBA-D3F8-42A4-B68E-817539995FB3}" srcOrd="0" destOrd="0" presId="urn:microsoft.com/office/officeart/2008/layout/NameandTitleOrganizationalChart"/>
    <dgm:cxn modelId="{A3E54B9A-E894-42C4-A074-1E01B2BC8CD8}" type="presParOf" srcId="{54F9CDD9-B87B-445D-BAC3-9059DFA9AFEE}" destId="{2EC9BBC2-6E05-47AB-9D2F-D41C91DB176F}" srcOrd="1" destOrd="0" presId="urn:microsoft.com/office/officeart/2008/layout/NameandTitleOrganizationalChart"/>
    <dgm:cxn modelId="{5893F446-9C1C-48E0-A9C1-073D215206D8}" type="presParOf" srcId="{54F9CDD9-B87B-445D-BAC3-9059DFA9AFEE}" destId="{D3463B35-D3D7-4924-9202-B8683FBA1436}" srcOrd="2" destOrd="0" presId="urn:microsoft.com/office/officeart/2008/layout/NameandTitleOrganizationalChart"/>
    <dgm:cxn modelId="{B54E65CB-A0ED-4D3A-A642-C1BBDB28A3D3}" type="presParOf" srcId="{72DA517D-2FAD-4732-9D6B-A157B85FF1F9}" destId="{68BC5BB7-3BC4-4723-BF1E-4636FF653151}" srcOrd="1" destOrd="0" presId="urn:microsoft.com/office/officeart/2008/layout/NameandTitleOrganizationalChart"/>
    <dgm:cxn modelId="{924B1188-FC81-48C5-B814-414392349243}" type="presParOf" srcId="{72DA517D-2FAD-4732-9D6B-A157B85FF1F9}" destId="{69F2494A-84ED-4BEE-8C8D-CB292DBD01FA}" srcOrd="2" destOrd="0" presId="urn:microsoft.com/office/officeart/2008/layout/NameandTitleOrganizationalChart"/>
    <dgm:cxn modelId="{333BBA01-D70F-40F7-9D09-9BA78E9EB9C8}" type="presParOf" srcId="{6F1020B2-1C2C-4328-8B77-20E15A2B7E7C}" destId="{37AFE68C-C854-4EC2-B255-B494077F12F0}" srcOrd="2" destOrd="0" presId="urn:microsoft.com/office/officeart/2008/layout/NameandTitleOrganizationalChart"/>
    <dgm:cxn modelId="{36CD5468-6133-4311-A8C9-B3EF5DD91EB1}" type="presParOf" srcId="{37AFE68C-C854-4EC2-B255-B494077F12F0}" destId="{5E4164E3-3460-4AF8-B0EF-252C82AABB5C}" srcOrd="0" destOrd="0" presId="urn:microsoft.com/office/officeart/2008/layout/NameandTitleOrganizationalChart"/>
    <dgm:cxn modelId="{7ECDAE95-8827-4F5A-9C9E-8E46C2A9604B}" type="presParOf" srcId="{37AFE68C-C854-4EC2-B255-B494077F12F0}" destId="{F8457AB3-6E5E-4681-95E1-3FD8B806A3CE}" srcOrd="1" destOrd="0" presId="urn:microsoft.com/office/officeart/2008/layout/NameandTitleOrganizationalChart"/>
    <dgm:cxn modelId="{F5AB94C7-4165-494C-A0EC-BF57FF341945}" type="presParOf" srcId="{F8457AB3-6E5E-4681-95E1-3FD8B806A3CE}" destId="{B4F4832C-64C6-40D5-922A-87FADF53D281}" srcOrd="0" destOrd="0" presId="urn:microsoft.com/office/officeart/2008/layout/NameandTitleOrganizationalChart"/>
    <dgm:cxn modelId="{360D736D-D2A4-4DE4-BFEC-B957DD381E39}" type="presParOf" srcId="{B4F4832C-64C6-40D5-922A-87FADF53D281}" destId="{28C179B8-07EC-41D0-AB19-1785E2D2D061}" srcOrd="0" destOrd="0" presId="urn:microsoft.com/office/officeart/2008/layout/NameandTitleOrganizationalChart"/>
    <dgm:cxn modelId="{08FB99B8-3A4E-4985-975C-51CA930ECED5}" type="presParOf" srcId="{B4F4832C-64C6-40D5-922A-87FADF53D281}" destId="{628811BE-B8C1-478A-9191-A73E5E79AD42}" srcOrd="1" destOrd="0" presId="urn:microsoft.com/office/officeart/2008/layout/NameandTitleOrganizationalChart"/>
    <dgm:cxn modelId="{2588A7F3-FA5B-4EF0-A914-7D39E7F24D1A}" type="presParOf" srcId="{B4F4832C-64C6-40D5-922A-87FADF53D281}" destId="{F16C80AF-23BA-477D-842D-AE2D37A09943}" srcOrd="2" destOrd="0" presId="urn:microsoft.com/office/officeart/2008/layout/NameandTitleOrganizationalChart"/>
    <dgm:cxn modelId="{CB21EEBA-0304-4625-9092-6A43A85AFD46}" type="presParOf" srcId="{F8457AB3-6E5E-4681-95E1-3FD8B806A3CE}" destId="{0F0CB57B-EFFE-4E21-98FD-B01693430052}" srcOrd="1" destOrd="0" presId="urn:microsoft.com/office/officeart/2008/layout/NameandTitleOrganizationalChart"/>
    <dgm:cxn modelId="{C1CC96B5-9BB7-4EE7-B408-920248C89F19}" type="presParOf" srcId="{F8457AB3-6E5E-4681-95E1-3FD8B806A3CE}" destId="{FF47FCEB-0641-4117-BC18-460474384C5C}" srcOrd="2" destOrd="0" presId="urn:microsoft.com/office/officeart/2008/layout/NameandTitleOrganizationalChart"/>
    <dgm:cxn modelId="{047A50F7-72CC-4AE9-842D-A7073929EA4E}" type="presParOf" srcId="{74834969-C912-4A16-AF81-E6C18FDCCA86}" destId="{55F9A151-DA66-4ED0-92D0-1A0D0CBB7776}" srcOrd="1" destOrd="0" presId="urn:microsoft.com/office/officeart/2008/layout/NameandTitleOrganizationalChart"/>
    <dgm:cxn modelId="{C7457BB8-9124-449B-B83E-F974D124B42C}" type="presParOf" srcId="{55F9A151-DA66-4ED0-92D0-1A0D0CBB7776}" destId="{4F239115-F2C7-4746-B530-ED099F0EE5D2}" srcOrd="0" destOrd="0" presId="urn:microsoft.com/office/officeart/2008/layout/NameandTitleOrganizationalChart"/>
    <dgm:cxn modelId="{F863FFD0-1F97-444C-A08C-DD56FE64F69E}" type="presParOf" srcId="{4F239115-F2C7-4746-B530-ED099F0EE5D2}" destId="{0E0426D6-E428-4A94-A7A0-16DCEA2CFD23}" srcOrd="0" destOrd="0" presId="urn:microsoft.com/office/officeart/2008/layout/NameandTitleOrganizationalChart"/>
    <dgm:cxn modelId="{B249FCD3-972D-4A7D-9C5D-74B43D170AF9}" type="presParOf" srcId="{4F239115-F2C7-4746-B530-ED099F0EE5D2}" destId="{F84B5967-2798-4474-B2AC-EDC48AC3374D}" srcOrd="1" destOrd="0" presId="urn:microsoft.com/office/officeart/2008/layout/NameandTitleOrganizationalChart"/>
    <dgm:cxn modelId="{F8682B4F-B11B-4B4F-9D50-EBFA0A78C3B4}" type="presParOf" srcId="{4F239115-F2C7-4746-B530-ED099F0EE5D2}" destId="{6C84501F-778E-4FBE-B846-9143E4A1B4F4}" srcOrd="2" destOrd="0" presId="urn:microsoft.com/office/officeart/2008/layout/NameandTitleOrganizationalChart"/>
    <dgm:cxn modelId="{10648B71-1D0E-40E0-A9E6-090EC6293FD9}" type="presParOf" srcId="{55F9A151-DA66-4ED0-92D0-1A0D0CBB7776}" destId="{97B77501-B5AA-476A-A608-66114BB748A3}" srcOrd="1" destOrd="0" presId="urn:microsoft.com/office/officeart/2008/layout/NameandTitleOrganizationalChart"/>
    <dgm:cxn modelId="{6A72904F-6EEB-4843-8AFA-982A0F732925}" type="presParOf" srcId="{55F9A151-DA66-4ED0-92D0-1A0D0CBB7776}" destId="{087D5C36-443B-439F-92AA-D72BC34D7D9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4014F0-5F9D-4B1D-907D-E1BE6BE092C0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886349-0B65-4430-9073-386C8FA2F394}">
      <dgm:prSet phldrT="[Text]"/>
      <dgm:spPr/>
      <dgm:t>
        <a:bodyPr/>
        <a:lstStyle/>
        <a:p>
          <a:r>
            <a:rPr lang="en-US" dirty="0" err="1" smtClean="0"/>
            <a:t>Đăng</a:t>
          </a:r>
          <a:r>
            <a:rPr lang="en-US" dirty="0" smtClean="0"/>
            <a:t> </a:t>
          </a:r>
          <a:r>
            <a:rPr lang="en-US" dirty="0" err="1" smtClean="0"/>
            <a:t>nhập</a:t>
          </a:r>
          <a:endParaRPr lang="en-US" dirty="0"/>
        </a:p>
      </dgm:t>
    </dgm:pt>
    <dgm:pt modelId="{EC80D071-224C-4E3B-ADB1-F727FE462F0A}" type="parTrans" cxnId="{2F4EF504-95D2-4793-B631-A41639527A29}">
      <dgm:prSet/>
      <dgm:spPr/>
      <dgm:t>
        <a:bodyPr/>
        <a:lstStyle/>
        <a:p>
          <a:endParaRPr lang="en-US"/>
        </a:p>
      </dgm:t>
    </dgm:pt>
    <dgm:pt modelId="{927C1533-DCE8-4F97-BE60-B7548D6CC351}" type="sibTrans" cxnId="{2F4EF504-95D2-4793-B631-A41639527A29}">
      <dgm:prSet/>
      <dgm:spPr/>
      <dgm:t>
        <a:bodyPr/>
        <a:lstStyle/>
        <a:p>
          <a:endParaRPr lang="en-US"/>
        </a:p>
      </dgm:t>
    </dgm:pt>
    <dgm:pt modelId="{9724EBA8-65D7-438B-BC59-F81F6F2B3976}" type="asst">
      <dgm:prSet phldrT="[Text]"/>
      <dgm:spPr/>
      <dgm:t>
        <a:bodyPr/>
        <a:lstStyle/>
        <a:p>
          <a:r>
            <a:rPr lang="en-US" dirty="0" smtClean="0"/>
            <a:t>Form </a:t>
          </a:r>
          <a:r>
            <a:rPr lang="en-US" dirty="0" err="1" smtClean="0"/>
            <a:t>chính</a:t>
          </a:r>
          <a:endParaRPr lang="en-US" dirty="0"/>
        </a:p>
      </dgm:t>
    </dgm:pt>
    <dgm:pt modelId="{6E7DC373-DC32-4C15-B55A-E0FCD17F7D9A}" type="parTrans" cxnId="{1BD4D2A7-FB86-46D8-838A-E59B155157B8}">
      <dgm:prSet/>
      <dgm:spPr/>
      <dgm:t>
        <a:bodyPr/>
        <a:lstStyle/>
        <a:p>
          <a:endParaRPr lang="en-US"/>
        </a:p>
      </dgm:t>
    </dgm:pt>
    <dgm:pt modelId="{43E2D3A4-463B-4A23-8211-48850556BA99}" type="sibTrans" cxnId="{1BD4D2A7-FB86-46D8-838A-E59B155157B8}">
      <dgm:prSet/>
      <dgm:spPr/>
      <dgm:t>
        <a:bodyPr/>
        <a:lstStyle/>
        <a:p>
          <a:endParaRPr lang="en-US"/>
        </a:p>
      </dgm:t>
    </dgm:pt>
    <dgm:pt modelId="{CA91514D-B4E5-48EF-925A-9BC4AEC95188}">
      <dgm:prSet phldrT="[Text]"/>
      <dgm:spPr/>
      <dgm:t>
        <a:bodyPr/>
        <a:lstStyle/>
        <a:p>
          <a:r>
            <a:rPr lang="en-US" dirty="0" smtClean="0"/>
            <a:t>QL </a:t>
          </a:r>
          <a:r>
            <a:rPr lang="en-US" dirty="0" err="1" smtClean="0"/>
            <a:t>giỏ</a:t>
          </a:r>
          <a:r>
            <a:rPr lang="en-US" dirty="0" smtClean="0"/>
            <a:t> </a:t>
          </a:r>
          <a:r>
            <a:rPr lang="en-US" dirty="0" err="1" smtClean="0"/>
            <a:t>hàng</a:t>
          </a:r>
          <a:endParaRPr lang="en-US" dirty="0"/>
        </a:p>
      </dgm:t>
    </dgm:pt>
    <dgm:pt modelId="{D73AD87B-4C75-4499-879A-798A8CD52AD8}" type="parTrans" cxnId="{6A5F3461-DBA8-49AE-B571-D540A2709232}">
      <dgm:prSet/>
      <dgm:spPr/>
      <dgm:t>
        <a:bodyPr/>
        <a:lstStyle/>
        <a:p>
          <a:endParaRPr lang="en-US"/>
        </a:p>
      </dgm:t>
    </dgm:pt>
    <dgm:pt modelId="{7E95BD2B-C724-4A52-9132-A22CB5F5634F}" type="sibTrans" cxnId="{6A5F3461-DBA8-49AE-B571-D540A2709232}">
      <dgm:prSet/>
      <dgm:spPr/>
      <dgm:t>
        <a:bodyPr/>
        <a:lstStyle/>
        <a:p>
          <a:endParaRPr lang="en-US"/>
        </a:p>
      </dgm:t>
    </dgm:pt>
    <dgm:pt modelId="{C291A084-7CA1-4E08-B3B5-B8C92E5D5B79}">
      <dgm:prSet phldrT="[Text]"/>
      <dgm:spPr/>
      <dgm:t>
        <a:bodyPr/>
        <a:lstStyle/>
        <a:p>
          <a:r>
            <a:rPr lang="en-US" dirty="0" err="1" smtClean="0"/>
            <a:t>Đặt</a:t>
          </a:r>
          <a:r>
            <a:rPr lang="en-US" dirty="0" smtClean="0"/>
            <a:t> </a:t>
          </a:r>
          <a:r>
            <a:rPr lang="en-US" dirty="0" err="1" smtClean="0"/>
            <a:t>hàng</a:t>
          </a:r>
          <a:endParaRPr lang="en-US" dirty="0"/>
        </a:p>
      </dgm:t>
    </dgm:pt>
    <dgm:pt modelId="{0D332D2D-82E0-445D-AB29-6B5EF9028D25}" type="parTrans" cxnId="{FE58C092-A565-4648-81CC-EA3C87128A6F}">
      <dgm:prSet/>
      <dgm:spPr/>
      <dgm:t>
        <a:bodyPr/>
        <a:lstStyle/>
        <a:p>
          <a:endParaRPr lang="en-US"/>
        </a:p>
      </dgm:t>
    </dgm:pt>
    <dgm:pt modelId="{120F83FE-3EF7-4883-B4CD-E8E53F227CD7}" type="sibTrans" cxnId="{FE58C092-A565-4648-81CC-EA3C87128A6F}">
      <dgm:prSet/>
      <dgm:spPr/>
      <dgm:t>
        <a:bodyPr/>
        <a:lstStyle/>
        <a:p>
          <a:endParaRPr lang="en-US"/>
        </a:p>
      </dgm:t>
    </dgm:pt>
    <dgm:pt modelId="{C49ED026-1124-4A4E-A46C-8D5DD16056DD}">
      <dgm:prSet phldrT="[Text]"/>
      <dgm:spPr/>
      <dgm:t>
        <a:bodyPr/>
        <a:lstStyle/>
        <a:p>
          <a:r>
            <a:rPr lang="en-US" dirty="0" err="1" smtClean="0"/>
            <a:t>Xem</a:t>
          </a:r>
          <a:r>
            <a:rPr lang="en-US" dirty="0" smtClean="0"/>
            <a:t> </a:t>
          </a:r>
          <a:r>
            <a:rPr lang="en-US" dirty="0" err="1" smtClean="0"/>
            <a:t>đơn</a:t>
          </a:r>
          <a:r>
            <a:rPr lang="en-US" dirty="0" smtClean="0"/>
            <a:t> </a:t>
          </a:r>
          <a:r>
            <a:rPr lang="en-US" dirty="0" err="1" smtClean="0"/>
            <a:t>hàng</a:t>
          </a:r>
          <a:endParaRPr lang="en-US" dirty="0"/>
        </a:p>
      </dgm:t>
    </dgm:pt>
    <dgm:pt modelId="{EDF20DF0-5D10-45A7-BEAA-69A37E854F76}" type="parTrans" cxnId="{A43251D9-7A35-46F6-B159-C480E007BBAD}">
      <dgm:prSet/>
      <dgm:spPr/>
      <dgm:t>
        <a:bodyPr/>
        <a:lstStyle/>
        <a:p>
          <a:endParaRPr lang="en-US"/>
        </a:p>
      </dgm:t>
    </dgm:pt>
    <dgm:pt modelId="{526330CA-9D7E-4BCE-9562-FE5840913269}" type="sibTrans" cxnId="{A43251D9-7A35-46F6-B159-C480E007BBAD}">
      <dgm:prSet/>
      <dgm:spPr/>
      <dgm:t>
        <a:bodyPr/>
        <a:lstStyle/>
        <a:p>
          <a:endParaRPr lang="en-US"/>
        </a:p>
      </dgm:t>
    </dgm:pt>
    <dgm:pt modelId="{19776D5A-37EF-4A95-ABC6-9B2A27A1710B}">
      <dgm:prSet phldrT="[Text]"/>
      <dgm:spPr/>
      <dgm:t>
        <a:bodyPr/>
        <a:lstStyle/>
        <a:p>
          <a:r>
            <a:rPr lang="en-US" dirty="0" err="1" smtClean="0"/>
            <a:t>Khách</a:t>
          </a:r>
          <a:r>
            <a:rPr lang="en-US" dirty="0" smtClean="0"/>
            <a:t> </a:t>
          </a:r>
          <a:r>
            <a:rPr lang="en-US" dirty="0" err="1" smtClean="0"/>
            <a:t>hàng</a:t>
          </a:r>
          <a:endParaRPr lang="en-US" dirty="0"/>
        </a:p>
      </dgm:t>
    </dgm:pt>
    <dgm:pt modelId="{84699330-417B-418C-83E4-5BD3B9DC0A00}" type="parTrans" cxnId="{698C999D-0080-4A3D-AA9C-E87ED793293B}">
      <dgm:prSet/>
      <dgm:spPr/>
      <dgm:t>
        <a:bodyPr/>
        <a:lstStyle/>
        <a:p>
          <a:endParaRPr lang="en-US"/>
        </a:p>
      </dgm:t>
    </dgm:pt>
    <dgm:pt modelId="{B9D4A87E-5080-48BF-BD71-CD040476845F}" type="sibTrans" cxnId="{698C999D-0080-4A3D-AA9C-E87ED793293B}">
      <dgm:prSet/>
      <dgm:spPr/>
      <dgm:t>
        <a:bodyPr/>
        <a:lstStyle/>
        <a:p>
          <a:endParaRPr lang="en-US"/>
        </a:p>
      </dgm:t>
    </dgm:pt>
    <dgm:pt modelId="{D8CE4311-5EB9-4256-A690-7EB95AD5E6FD}">
      <dgm:prSet phldrT="[Text]"/>
      <dgm:spPr/>
      <dgm:t>
        <a:bodyPr/>
        <a:lstStyle/>
        <a:p>
          <a:r>
            <a:rPr lang="en-US" dirty="0" err="1" smtClean="0"/>
            <a:t>Xem</a:t>
          </a:r>
          <a:r>
            <a:rPr lang="en-US" dirty="0" smtClean="0"/>
            <a:t> </a:t>
          </a:r>
          <a:r>
            <a:rPr lang="en-US" dirty="0" err="1" smtClean="0"/>
            <a:t>sản</a:t>
          </a:r>
          <a:r>
            <a:rPr lang="en-US" dirty="0" smtClean="0"/>
            <a:t> </a:t>
          </a:r>
          <a:r>
            <a:rPr lang="en-US" dirty="0" err="1" smtClean="0"/>
            <a:t>phẩm</a:t>
          </a:r>
          <a:r>
            <a:rPr lang="en-US" dirty="0" smtClean="0"/>
            <a:t> </a:t>
          </a:r>
          <a:r>
            <a:rPr lang="en-US" dirty="0" err="1" smtClean="0"/>
            <a:t>đã</a:t>
          </a:r>
          <a:r>
            <a:rPr lang="en-US" dirty="0" smtClean="0"/>
            <a:t> </a:t>
          </a:r>
          <a:r>
            <a:rPr lang="en-US" dirty="0" err="1" smtClean="0"/>
            <a:t>mua</a:t>
          </a:r>
          <a:endParaRPr lang="en-US" dirty="0"/>
        </a:p>
      </dgm:t>
    </dgm:pt>
    <dgm:pt modelId="{1813792E-A1F4-461C-A4EB-449CDEF47136}" type="parTrans" cxnId="{AD550A1F-808E-4B51-B617-2A279629A201}">
      <dgm:prSet/>
      <dgm:spPr/>
      <dgm:t>
        <a:bodyPr/>
        <a:lstStyle/>
        <a:p>
          <a:endParaRPr lang="en-US"/>
        </a:p>
      </dgm:t>
    </dgm:pt>
    <dgm:pt modelId="{06100FD1-EB22-4014-AB1B-F9BE1AC7296F}" type="sibTrans" cxnId="{AD550A1F-808E-4B51-B617-2A279629A201}">
      <dgm:prSet/>
      <dgm:spPr/>
      <dgm:t>
        <a:bodyPr/>
        <a:lstStyle/>
        <a:p>
          <a:endParaRPr lang="en-US"/>
        </a:p>
      </dgm:t>
    </dgm:pt>
    <dgm:pt modelId="{74834969-C912-4A16-AF81-E6C18FDCCA86}" type="pres">
      <dgm:prSet presAssocID="{6E4014F0-5F9D-4B1D-907D-E1BE6BE092C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F1020B2-1C2C-4328-8B77-20E15A2B7E7C}" type="pres">
      <dgm:prSet presAssocID="{28886349-0B65-4430-9073-386C8FA2F394}" presName="hierRoot1" presStyleCnt="0">
        <dgm:presLayoutVars>
          <dgm:hierBranch val="init"/>
        </dgm:presLayoutVars>
      </dgm:prSet>
      <dgm:spPr/>
    </dgm:pt>
    <dgm:pt modelId="{C1465F49-1926-4F32-9A71-BDCF6FED0C85}" type="pres">
      <dgm:prSet presAssocID="{28886349-0B65-4430-9073-386C8FA2F394}" presName="rootComposite1" presStyleCnt="0"/>
      <dgm:spPr/>
    </dgm:pt>
    <dgm:pt modelId="{01BF4CA7-5F46-4DCD-A686-54D6606A1AC9}" type="pres">
      <dgm:prSet presAssocID="{28886349-0B65-4430-9073-386C8FA2F394}" presName="rootText1" presStyleLbl="node0" presStyleIdx="0" presStyleCnt="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54EF73B-5F5F-498C-A94B-B08F5F2BD506}" type="pres">
      <dgm:prSet presAssocID="{28886349-0B65-4430-9073-386C8FA2F394}" presName="titleText1" presStyleLbl="fgAcc0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56B7559-63A6-4A8B-ACBD-4067A8B38C94}" type="pres">
      <dgm:prSet presAssocID="{28886349-0B65-4430-9073-386C8FA2F394}" presName="rootConnector1" presStyleLbl="node1" presStyleIdx="0" presStyleCnt="4"/>
      <dgm:spPr/>
      <dgm:t>
        <a:bodyPr/>
        <a:lstStyle/>
        <a:p>
          <a:endParaRPr lang="en-US"/>
        </a:p>
      </dgm:t>
    </dgm:pt>
    <dgm:pt modelId="{30B731D3-ACA1-4275-9732-F0170C322CE2}" type="pres">
      <dgm:prSet presAssocID="{28886349-0B65-4430-9073-386C8FA2F394}" presName="hierChild2" presStyleCnt="0"/>
      <dgm:spPr/>
    </dgm:pt>
    <dgm:pt modelId="{52AD477E-5C18-4B99-9483-680710A7CCDA}" type="pres">
      <dgm:prSet presAssocID="{D73AD87B-4C75-4499-879A-798A8CD52AD8}" presName="Name37" presStyleLbl="parChTrans1D2" presStyleIdx="0" presStyleCnt="5"/>
      <dgm:spPr/>
      <dgm:t>
        <a:bodyPr/>
        <a:lstStyle/>
        <a:p>
          <a:endParaRPr lang="en-US"/>
        </a:p>
      </dgm:t>
    </dgm:pt>
    <dgm:pt modelId="{75EE940A-C547-46D4-9F85-FAB2F9FB0A9F}" type="pres">
      <dgm:prSet presAssocID="{CA91514D-B4E5-48EF-925A-9BC4AEC95188}" presName="hierRoot2" presStyleCnt="0">
        <dgm:presLayoutVars>
          <dgm:hierBranch val="init"/>
        </dgm:presLayoutVars>
      </dgm:prSet>
      <dgm:spPr/>
    </dgm:pt>
    <dgm:pt modelId="{03EFE08C-C17D-4C42-BDA1-D28CD5CC89BC}" type="pres">
      <dgm:prSet presAssocID="{CA91514D-B4E5-48EF-925A-9BC4AEC95188}" presName="rootComposite" presStyleCnt="0"/>
      <dgm:spPr/>
    </dgm:pt>
    <dgm:pt modelId="{1CAF4077-D1E2-43A7-9707-270367C78ED6}" type="pres">
      <dgm:prSet presAssocID="{CA91514D-B4E5-48EF-925A-9BC4AEC95188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53DFDEC-7544-4AF2-AD7B-50830BC937E6}" type="pres">
      <dgm:prSet presAssocID="{CA91514D-B4E5-48EF-925A-9BC4AEC95188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1C659B2-57B0-49EA-8E55-1DC2DE486BED}" type="pres">
      <dgm:prSet presAssocID="{CA91514D-B4E5-48EF-925A-9BC4AEC95188}" presName="rootConnector" presStyleLbl="node2" presStyleIdx="0" presStyleCnt="0"/>
      <dgm:spPr/>
      <dgm:t>
        <a:bodyPr/>
        <a:lstStyle/>
        <a:p>
          <a:endParaRPr lang="en-US"/>
        </a:p>
      </dgm:t>
    </dgm:pt>
    <dgm:pt modelId="{803F565A-FF54-4D55-B97A-7E609FEAE890}" type="pres">
      <dgm:prSet presAssocID="{CA91514D-B4E5-48EF-925A-9BC4AEC95188}" presName="hierChild4" presStyleCnt="0"/>
      <dgm:spPr/>
    </dgm:pt>
    <dgm:pt modelId="{B807B5B0-1386-4452-A458-4977882FE4EE}" type="pres">
      <dgm:prSet presAssocID="{CA91514D-B4E5-48EF-925A-9BC4AEC95188}" presName="hierChild5" presStyleCnt="0"/>
      <dgm:spPr/>
    </dgm:pt>
    <dgm:pt modelId="{208A9659-C12F-4F05-A819-053D913DB7CA}" type="pres">
      <dgm:prSet presAssocID="{0D332D2D-82E0-445D-AB29-6B5EF9028D25}" presName="Name37" presStyleLbl="parChTrans1D2" presStyleIdx="1" presStyleCnt="5"/>
      <dgm:spPr/>
      <dgm:t>
        <a:bodyPr/>
        <a:lstStyle/>
        <a:p>
          <a:endParaRPr lang="en-US"/>
        </a:p>
      </dgm:t>
    </dgm:pt>
    <dgm:pt modelId="{990F024D-45EE-4CD9-85A5-831500C02063}" type="pres">
      <dgm:prSet presAssocID="{C291A084-7CA1-4E08-B3B5-B8C92E5D5B79}" presName="hierRoot2" presStyleCnt="0">
        <dgm:presLayoutVars>
          <dgm:hierBranch val="init"/>
        </dgm:presLayoutVars>
      </dgm:prSet>
      <dgm:spPr/>
    </dgm:pt>
    <dgm:pt modelId="{BEBA7BBD-236F-4A83-B09C-3923665B935E}" type="pres">
      <dgm:prSet presAssocID="{C291A084-7CA1-4E08-B3B5-B8C92E5D5B79}" presName="rootComposite" presStyleCnt="0"/>
      <dgm:spPr/>
    </dgm:pt>
    <dgm:pt modelId="{62BDD854-D72B-48D3-9BDD-BD5B5502F1EB}" type="pres">
      <dgm:prSet presAssocID="{C291A084-7CA1-4E08-B3B5-B8C92E5D5B79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CDF6F15-1E2C-40FE-B00F-132C0B7A886D}" type="pres">
      <dgm:prSet presAssocID="{C291A084-7CA1-4E08-B3B5-B8C92E5D5B79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50449E8-0565-4237-841C-D3AC4946C040}" type="pres">
      <dgm:prSet presAssocID="{C291A084-7CA1-4E08-B3B5-B8C92E5D5B79}" presName="rootConnector" presStyleLbl="node2" presStyleIdx="0" presStyleCnt="0"/>
      <dgm:spPr/>
      <dgm:t>
        <a:bodyPr/>
        <a:lstStyle/>
        <a:p>
          <a:endParaRPr lang="en-US"/>
        </a:p>
      </dgm:t>
    </dgm:pt>
    <dgm:pt modelId="{7E0FAFC2-CA17-488D-B0D6-AE6399CB6761}" type="pres">
      <dgm:prSet presAssocID="{C291A084-7CA1-4E08-B3B5-B8C92E5D5B79}" presName="hierChild4" presStyleCnt="0"/>
      <dgm:spPr/>
    </dgm:pt>
    <dgm:pt modelId="{53E16A62-E8E7-4C3D-A7AF-9B76B3E11E8D}" type="pres">
      <dgm:prSet presAssocID="{C291A084-7CA1-4E08-B3B5-B8C92E5D5B79}" presName="hierChild5" presStyleCnt="0"/>
      <dgm:spPr/>
    </dgm:pt>
    <dgm:pt modelId="{68A19E6A-8E97-4FC7-A9BE-0C4E1D8ECEA9}" type="pres">
      <dgm:prSet presAssocID="{EDF20DF0-5D10-45A7-BEAA-69A37E854F76}" presName="Name37" presStyleLbl="parChTrans1D2" presStyleIdx="2" presStyleCnt="5"/>
      <dgm:spPr/>
      <dgm:t>
        <a:bodyPr/>
        <a:lstStyle/>
        <a:p>
          <a:endParaRPr lang="en-US"/>
        </a:p>
      </dgm:t>
    </dgm:pt>
    <dgm:pt modelId="{C252D20A-E432-4B8C-922B-3D0723A89C26}" type="pres">
      <dgm:prSet presAssocID="{C49ED026-1124-4A4E-A46C-8D5DD16056DD}" presName="hierRoot2" presStyleCnt="0">
        <dgm:presLayoutVars>
          <dgm:hierBranch val="init"/>
        </dgm:presLayoutVars>
      </dgm:prSet>
      <dgm:spPr/>
    </dgm:pt>
    <dgm:pt modelId="{2FDDA8B3-2D3F-4A97-B96C-4DD7E9665A60}" type="pres">
      <dgm:prSet presAssocID="{C49ED026-1124-4A4E-A46C-8D5DD16056DD}" presName="rootComposite" presStyleCnt="0"/>
      <dgm:spPr/>
    </dgm:pt>
    <dgm:pt modelId="{180D112F-9EC5-4736-A6DA-D8B0FB1A29AA}" type="pres">
      <dgm:prSet presAssocID="{C49ED026-1124-4A4E-A46C-8D5DD16056DD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ABD6B01-A75D-4564-AF8D-9A4A1EFC6D72}" type="pres">
      <dgm:prSet presAssocID="{C49ED026-1124-4A4E-A46C-8D5DD16056DD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6FA2B07-8147-4B0C-9CC7-9691FE7E47F0}" type="pres">
      <dgm:prSet presAssocID="{C49ED026-1124-4A4E-A46C-8D5DD16056DD}" presName="rootConnector" presStyleLbl="node2" presStyleIdx="0" presStyleCnt="0"/>
      <dgm:spPr/>
      <dgm:t>
        <a:bodyPr/>
        <a:lstStyle/>
        <a:p>
          <a:endParaRPr lang="en-US"/>
        </a:p>
      </dgm:t>
    </dgm:pt>
    <dgm:pt modelId="{C7553DCA-82D6-48BB-A7B2-319EF19C86B4}" type="pres">
      <dgm:prSet presAssocID="{C49ED026-1124-4A4E-A46C-8D5DD16056DD}" presName="hierChild4" presStyleCnt="0"/>
      <dgm:spPr/>
    </dgm:pt>
    <dgm:pt modelId="{0F85435B-FE9D-45A9-8773-BF04533CA108}" type="pres">
      <dgm:prSet presAssocID="{C49ED026-1124-4A4E-A46C-8D5DD16056DD}" presName="hierChild5" presStyleCnt="0"/>
      <dgm:spPr/>
    </dgm:pt>
    <dgm:pt modelId="{959F9204-512C-49E7-A799-6322FC9DD540}" type="pres">
      <dgm:prSet presAssocID="{1813792E-A1F4-461C-A4EB-449CDEF47136}" presName="Name37" presStyleLbl="parChTrans1D2" presStyleIdx="3" presStyleCnt="5"/>
      <dgm:spPr/>
      <dgm:t>
        <a:bodyPr/>
        <a:lstStyle/>
        <a:p>
          <a:endParaRPr lang="en-US"/>
        </a:p>
      </dgm:t>
    </dgm:pt>
    <dgm:pt modelId="{5E98D03E-17CF-4F93-AD27-D42DB59EC336}" type="pres">
      <dgm:prSet presAssocID="{D8CE4311-5EB9-4256-A690-7EB95AD5E6FD}" presName="hierRoot2" presStyleCnt="0">
        <dgm:presLayoutVars>
          <dgm:hierBranch val="init"/>
        </dgm:presLayoutVars>
      </dgm:prSet>
      <dgm:spPr/>
    </dgm:pt>
    <dgm:pt modelId="{93C0B463-A250-47D6-89C0-B60FEAA132C3}" type="pres">
      <dgm:prSet presAssocID="{D8CE4311-5EB9-4256-A690-7EB95AD5E6FD}" presName="rootComposite" presStyleCnt="0"/>
      <dgm:spPr/>
    </dgm:pt>
    <dgm:pt modelId="{E065A67B-44E7-4B72-B409-E10DF3CD26E0}" type="pres">
      <dgm:prSet presAssocID="{D8CE4311-5EB9-4256-A690-7EB95AD5E6FD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BA2AB45-B89D-4DCA-9E96-93CA2F988BCB}" type="pres">
      <dgm:prSet presAssocID="{D8CE4311-5EB9-4256-A690-7EB95AD5E6FD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B5BF76-7888-49DF-A277-5E16BEBC71CD}" type="pres">
      <dgm:prSet presAssocID="{D8CE4311-5EB9-4256-A690-7EB95AD5E6FD}" presName="rootConnector" presStyleLbl="node2" presStyleIdx="0" presStyleCnt="0"/>
      <dgm:spPr/>
      <dgm:t>
        <a:bodyPr/>
        <a:lstStyle/>
        <a:p>
          <a:endParaRPr lang="en-US"/>
        </a:p>
      </dgm:t>
    </dgm:pt>
    <dgm:pt modelId="{33499117-FEC5-4A44-BC82-FBA5AA3DC6EA}" type="pres">
      <dgm:prSet presAssocID="{D8CE4311-5EB9-4256-A690-7EB95AD5E6FD}" presName="hierChild4" presStyleCnt="0"/>
      <dgm:spPr/>
    </dgm:pt>
    <dgm:pt modelId="{3FEE522B-749A-4C61-871D-4777B25DFFD2}" type="pres">
      <dgm:prSet presAssocID="{D8CE4311-5EB9-4256-A690-7EB95AD5E6FD}" presName="hierChild5" presStyleCnt="0"/>
      <dgm:spPr/>
    </dgm:pt>
    <dgm:pt modelId="{37AFE68C-C854-4EC2-B255-B494077F12F0}" type="pres">
      <dgm:prSet presAssocID="{28886349-0B65-4430-9073-386C8FA2F394}" presName="hierChild3" presStyleCnt="0"/>
      <dgm:spPr/>
    </dgm:pt>
    <dgm:pt modelId="{5E4164E3-3460-4AF8-B0EF-252C82AABB5C}" type="pres">
      <dgm:prSet presAssocID="{6E7DC373-DC32-4C15-B55A-E0FCD17F7D9A}" presName="Name96" presStyleLbl="parChTrans1D2" presStyleIdx="4" presStyleCnt="5"/>
      <dgm:spPr/>
      <dgm:t>
        <a:bodyPr/>
        <a:lstStyle/>
        <a:p>
          <a:endParaRPr lang="en-US"/>
        </a:p>
      </dgm:t>
    </dgm:pt>
    <dgm:pt modelId="{F8457AB3-6E5E-4681-95E1-3FD8B806A3CE}" type="pres">
      <dgm:prSet presAssocID="{9724EBA8-65D7-438B-BC59-F81F6F2B3976}" presName="hierRoot3" presStyleCnt="0">
        <dgm:presLayoutVars>
          <dgm:hierBranch val="init"/>
        </dgm:presLayoutVars>
      </dgm:prSet>
      <dgm:spPr/>
    </dgm:pt>
    <dgm:pt modelId="{B4F4832C-64C6-40D5-922A-87FADF53D281}" type="pres">
      <dgm:prSet presAssocID="{9724EBA8-65D7-438B-BC59-F81F6F2B3976}" presName="rootComposite3" presStyleCnt="0"/>
      <dgm:spPr/>
    </dgm:pt>
    <dgm:pt modelId="{28C179B8-07EC-41D0-AB19-1785E2D2D061}" type="pres">
      <dgm:prSet presAssocID="{9724EBA8-65D7-438B-BC59-F81F6F2B3976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8811BE-B8C1-478A-9191-A73E5E79AD42}" type="pres">
      <dgm:prSet presAssocID="{9724EBA8-65D7-438B-BC59-F81F6F2B3976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6C80AF-23BA-477D-842D-AE2D37A09943}" type="pres">
      <dgm:prSet presAssocID="{9724EBA8-65D7-438B-BC59-F81F6F2B3976}" presName="rootConnector3" presStyleLbl="asst1" presStyleIdx="0" presStyleCnt="1"/>
      <dgm:spPr/>
      <dgm:t>
        <a:bodyPr/>
        <a:lstStyle/>
        <a:p>
          <a:endParaRPr lang="en-US"/>
        </a:p>
      </dgm:t>
    </dgm:pt>
    <dgm:pt modelId="{0F0CB57B-EFFE-4E21-98FD-B01693430052}" type="pres">
      <dgm:prSet presAssocID="{9724EBA8-65D7-438B-BC59-F81F6F2B3976}" presName="hierChild6" presStyleCnt="0"/>
      <dgm:spPr/>
    </dgm:pt>
    <dgm:pt modelId="{FF47FCEB-0641-4117-BC18-460474384C5C}" type="pres">
      <dgm:prSet presAssocID="{9724EBA8-65D7-438B-BC59-F81F6F2B3976}" presName="hierChild7" presStyleCnt="0"/>
      <dgm:spPr/>
    </dgm:pt>
    <dgm:pt modelId="{55F9A151-DA66-4ED0-92D0-1A0D0CBB7776}" type="pres">
      <dgm:prSet presAssocID="{19776D5A-37EF-4A95-ABC6-9B2A27A1710B}" presName="hierRoot1" presStyleCnt="0">
        <dgm:presLayoutVars>
          <dgm:hierBranch val="init"/>
        </dgm:presLayoutVars>
      </dgm:prSet>
      <dgm:spPr/>
    </dgm:pt>
    <dgm:pt modelId="{4F239115-F2C7-4746-B530-ED099F0EE5D2}" type="pres">
      <dgm:prSet presAssocID="{19776D5A-37EF-4A95-ABC6-9B2A27A1710B}" presName="rootComposite1" presStyleCnt="0"/>
      <dgm:spPr/>
    </dgm:pt>
    <dgm:pt modelId="{0E0426D6-E428-4A94-A7A0-16DCEA2CFD23}" type="pres">
      <dgm:prSet presAssocID="{19776D5A-37EF-4A95-ABC6-9B2A27A1710B}" presName="rootText1" presStyleLbl="node0" presStyleIdx="1" presStyleCnt="2" custLinFactNeighborX="47058" custLinFactNeighborY="-67089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84B5967-2798-4474-B2AC-EDC48AC3374D}" type="pres">
      <dgm:prSet presAssocID="{19776D5A-37EF-4A95-ABC6-9B2A27A1710B}" presName="titleText1" presStyleLbl="fgAcc0" presStyleIdx="1" presStyleCnt="2" custLinFactY="-99523" custLinFactNeighborX="501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C84501F-778E-4FBE-B846-9143E4A1B4F4}" type="pres">
      <dgm:prSet presAssocID="{19776D5A-37EF-4A95-ABC6-9B2A27A1710B}" presName="rootConnector1" presStyleLbl="node1" presStyleIdx="3" presStyleCnt="4"/>
      <dgm:spPr/>
      <dgm:t>
        <a:bodyPr/>
        <a:lstStyle/>
        <a:p>
          <a:endParaRPr lang="en-US"/>
        </a:p>
      </dgm:t>
    </dgm:pt>
    <dgm:pt modelId="{97B77501-B5AA-476A-A608-66114BB748A3}" type="pres">
      <dgm:prSet presAssocID="{19776D5A-37EF-4A95-ABC6-9B2A27A1710B}" presName="hierChild2" presStyleCnt="0"/>
      <dgm:spPr/>
    </dgm:pt>
    <dgm:pt modelId="{087D5C36-443B-439F-92AA-D72BC34D7D9B}" type="pres">
      <dgm:prSet presAssocID="{19776D5A-37EF-4A95-ABC6-9B2A27A1710B}" presName="hierChild3" presStyleCnt="0"/>
      <dgm:spPr/>
    </dgm:pt>
  </dgm:ptLst>
  <dgm:cxnLst>
    <dgm:cxn modelId="{EA759530-B5DC-4E4D-AFE1-A15DCE1230F4}" type="presOf" srcId="{CA91514D-B4E5-48EF-925A-9BC4AEC95188}" destId="{1CAF4077-D1E2-43A7-9707-270367C78ED6}" srcOrd="0" destOrd="0" presId="urn:microsoft.com/office/officeart/2008/layout/NameandTitleOrganizationalChart"/>
    <dgm:cxn modelId="{535E0017-23B8-45A0-8608-A5B64DC3F2FE}" type="presOf" srcId="{28886349-0B65-4430-9073-386C8FA2F394}" destId="{C56B7559-63A6-4A8B-ACBD-4067A8B38C94}" srcOrd="1" destOrd="0" presId="urn:microsoft.com/office/officeart/2008/layout/NameandTitleOrganizationalChart"/>
    <dgm:cxn modelId="{0AFDBE2A-2202-4744-BC03-3385879EE9D6}" type="presOf" srcId="{C49ED026-1124-4A4E-A46C-8D5DD16056DD}" destId="{76FA2B07-8147-4B0C-9CC7-9691FE7E47F0}" srcOrd="1" destOrd="0" presId="urn:microsoft.com/office/officeart/2008/layout/NameandTitleOrganizationalChart"/>
    <dgm:cxn modelId="{3F2B0E50-BD5D-4CB2-BEB0-60A615376541}" type="presOf" srcId="{19776D5A-37EF-4A95-ABC6-9B2A27A1710B}" destId="{6C84501F-778E-4FBE-B846-9143E4A1B4F4}" srcOrd="1" destOrd="0" presId="urn:microsoft.com/office/officeart/2008/layout/NameandTitleOrganizationalChart"/>
    <dgm:cxn modelId="{6A5F3461-DBA8-49AE-B571-D540A2709232}" srcId="{28886349-0B65-4430-9073-386C8FA2F394}" destId="{CA91514D-B4E5-48EF-925A-9BC4AEC95188}" srcOrd="1" destOrd="0" parTransId="{D73AD87B-4C75-4499-879A-798A8CD52AD8}" sibTransId="{7E95BD2B-C724-4A52-9132-A22CB5F5634F}"/>
    <dgm:cxn modelId="{1BD4D2A7-FB86-46D8-838A-E59B155157B8}" srcId="{28886349-0B65-4430-9073-386C8FA2F394}" destId="{9724EBA8-65D7-438B-BC59-F81F6F2B3976}" srcOrd="0" destOrd="0" parTransId="{6E7DC373-DC32-4C15-B55A-E0FCD17F7D9A}" sibTransId="{43E2D3A4-463B-4A23-8211-48850556BA99}"/>
    <dgm:cxn modelId="{58189698-13F5-4DEB-A7A1-1B0444969B48}" type="presOf" srcId="{D8CE4311-5EB9-4256-A690-7EB95AD5E6FD}" destId="{92B5BF76-7888-49DF-A277-5E16BEBC71CD}" srcOrd="1" destOrd="0" presId="urn:microsoft.com/office/officeart/2008/layout/NameandTitleOrganizationalChart"/>
    <dgm:cxn modelId="{A5ECDD01-C156-4AC7-8F78-8301FA605AB6}" type="presOf" srcId="{B9D4A87E-5080-48BF-BD71-CD040476845F}" destId="{F84B5967-2798-4474-B2AC-EDC48AC3374D}" srcOrd="0" destOrd="0" presId="urn:microsoft.com/office/officeart/2008/layout/NameandTitleOrganizationalChart"/>
    <dgm:cxn modelId="{6996BAF2-0956-40E1-9A47-8BCB18CAB3F0}" type="presOf" srcId="{C49ED026-1124-4A4E-A46C-8D5DD16056DD}" destId="{180D112F-9EC5-4736-A6DA-D8B0FB1A29AA}" srcOrd="0" destOrd="0" presId="urn:microsoft.com/office/officeart/2008/layout/NameandTitleOrganizationalChart"/>
    <dgm:cxn modelId="{2F4EF504-95D2-4793-B631-A41639527A29}" srcId="{6E4014F0-5F9D-4B1D-907D-E1BE6BE092C0}" destId="{28886349-0B65-4430-9073-386C8FA2F394}" srcOrd="0" destOrd="0" parTransId="{EC80D071-224C-4E3B-ADB1-F727FE462F0A}" sibTransId="{927C1533-DCE8-4F97-BE60-B7548D6CC351}"/>
    <dgm:cxn modelId="{17A5FEE4-0F7B-4028-A3F7-084E94D5E74B}" type="presOf" srcId="{EDF20DF0-5D10-45A7-BEAA-69A37E854F76}" destId="{68A19E6A-8E97-4FC7-A9BE-0C4E1D8ECEA9}" srcOrd="0" destOrd="0" presId="urn:microsoft.com/office/officeart/2008/layout/NameandTitleOrganizationalChart"/>
    <dgm:cxn modelId="{C4D17BD9-84AE-4640-A985-FECEEE7219EE}" type="presOf" srcId="{D73AD87B-4C75-4499-879A-798A8CD52AD8}" destId="{52AD477E-5C18-4B99-9483-680710A7CCDA}" srcOrd="0" destOrd="0" presId="urn:microsoft.com/office/officeart/2008/layout/NameandTitleOrganizationalChart"/>
    <dgm:cxn modelId="{AB5641C6-59AB-4F6A-822C-95BA70B4155F}" type="presOf" srcId="{43E2D3A4-463B-4A23-8211-48850556BA99}" destId="{628811BE-B8C1-478A-9191-A73E5E79AD42}" srcOrd="0" destOrd="0" presId="urn:microsoft.com/office/officeart/2008/layout/NameandTitleOrganizationalChart"/>
    <dgm:cxn modelId="{5EB19AFF-705C-4B3E-9488-7196BC027572}" type="presOf" srcId="{9724EBA8-65D7-438B-BC59-F81F6F2B3976}" destId="{F16C80AF-23BA-477D-842D-AE2D37A09943}" srcOrd="1" destOrd="0" presId="urn:microsoft.com/office/officeart/2008/layout/NameandTitleOrganizationalChart"/>
    <dgm:cxn modelId="{7724AA26-01AF-4F60-883D-F2DE4CD70174}" type="presOf" srcId="{9724EBA8-65D7-438B-BC59-F81F6F2B3976}" destId="{28C179B8-07EC-41D0-AB19-1785E2D2D061}" srcOrd="0" destOrd="0" presId="urn:microsoft.com/office/officeart/2008/layout/NameandTitleOrganizationalChart"/>
    <dgm:cxn modelId="{A23C272F-A17A-455C-A75D-26D5E07C5047}" type="presOf" srcId="{C291A084-7CA1-4E08-B3B5-B8C92E5D5B79}" destId="{150449E8-0565-4237-841C-D3AC4946C040}" srcOrd="1" destOrd="0" presId="urn:microsoft.com/office/officeart/2008/layout/NameandTitleOrganizationalChart"/>
    <dgm:cxn modelId="{AB6AC091-29C6-485A-99BE-A6F9FFD0ADF2}" type="presOf" srcId="{6E7DC373-DC32-4C15-B55A-E0FCD17F7D9A}" destId="{5E4164E3-3460-4AF8-B0EF-252C82AABB5C}" srcOrd="0" destOrd="0" presId="urn:microsoft.com/office/officeart/2008/layout/NameandTitleOrganizationalChart"/>
    <dgm:cxn modelId="{A43251D9-7A35-46F6-B159-C480E007BBAD}" srcId="{28886349-0B65-4430-9073-386C8FA2F394}" destId="{C49ED026-1124-4A4E-A46C-8D5DD16056DD}" srcOrd="3" destOrd="0" parTransId="{EDF20DF0-5D10-45A7-BEAA-69A37E854F76}" sibTransId="{526330CA-9D7E-4BCE-9562-FE5840913269}"/>
    <dgm:cxn modelId="{8604971D-2BCC-46B7-AA1D-E4AD32D5D9AE}" type="presOf" srcId="{CA91514D-B4E5-48EF-925A-9BC4AEC95188}" destId="{B1C659B2-57B0-49EA-8E55-1DC2DE486BED}" srcOrd="1" destOrd="0" presId="urn:microsoft.com/office/officeart/2008/layout/NameandTitleOrganizationalChart"/>
    <dgm:cxn modelId="{F791474B-4878-4354-9E4A-29618457490C}" type="presOf" srcId="{0D332D2D-82E0-445D-AB29-6B5EF9028D25}" destId="{208A9659-C12F-4F05-A819-053D913DB7CA}" srcOrd="0" destOrd="0" presId="urn:microsoft.com/office/officeart/2008/layout/NameandTitleOrganizationalChart"/>
    <dgm:cxn modelId="{BB22290F-3CC0-492C-9F25-F33E2E9E5BF6}" type="presOf" srcId="{6E4014F0-5F9D-4B1D-907D-E1BE6BE092C0}" destId="{74834969-C912-4A16-AF81-E6C18FDCCA86}" srcOrd="0" destOrd="0" presId="urn:microsoft.com/office/officeart/2008/layout/NameandTitleOrganizationalChart"/>
    <dgm:cxn modelId="{4BD07C07-2A59-432C-A26A-ED2666FD7050}" type="presOf" srcId="{120F83FE-3EF7-4883-B4CD-E8E53F227CD7}" destId="{7CDF6F15-1E2C-40FE-B00F-132C0B7A886D}" srcOrd="0" destOrd="0" presId="urn:microsoft.com/office/officeart/2008/layout/NameandTitleOrganizationalChart"/>
    <dgm:cxn modelId="{AD550A1F-808E-4B51-B617-2A279629A201}" srcId="{28886349-0B65-4430-9073-386C8FA2F394}" destId="{D8CE4311-5EB9-4256-A690-7EB95AD5E6FD}" srcOrd="4" destOrd="0" parTransId="{1813792E-A1F4-461C-A4EB-449CDEF47136}" sibTransId="{06100FD1-EB22-4014-AB1B-F9BE1AC7296F}"/>
    <dgm:cxn modelId="{698C999D-0080-4A3D-AA9C-E87ED793293B}" srcId="{6E4014F0-5F9D-4B1D-907D-E1BE6BE092C0}" destId="{19776D5A-37EF-4A95-ABC6-9B2A27A1710B}" srcOrd="1" destOrd="0" parTransId="{84699330-417B-418C-83E4-5BD3B9DC0A00}" sibTransId="{B9D4A87E-5080-48BF-BD71-CD040476845F}"/>
    <dgm:cxn modelId="{A2AA9C8B-401B-4C87-8F62-AE8175C7A6C4}" type="presOf" srcId="{C291A084-7CA1-4E08-B3B5-B8C92E5D5B79}" destId="{62BDD854-D72B-48D3-9BDD-BD5B5502F1EB}" srcOrd="0" destOrd="0" presId="urn:microsoft.com/office/officeart/2008/layout/NameandTitleOrganizationalChart"/>
    <dgm:cxn modelId="{0F06C817-41E2-40C0-963A-E389C1301363}" type="presOf" srcId="{927C1533-DCE8-4F97-BE60-B7548D6CC351}" destId="{454EF73B-5F5F-498C-A94B-B08F5F2BD506}" srcOrd="0" destOrd="0" presId="urn:microsoft.com/office/officeart/2008/layout/NameandTitleOrganizationalChart"/>
    <dgm:cxn modelId="{86919E19-A5D6-405C-837D-163C2B986F7A}" type="presOf" srcId="{526330CA-9D7E-4BCE-9562-FE5840913269}" destId="{DABD6B01-A75D-4564-AF8D-9A4A1EFC6D72}" srcOrd="0" destOrd="0" presId="urn:microsoft.com/office/officeart/2008/layout/NameandTitleOrganizationalChart"/>
    <dgm:cxn modelId="{1BA33838-3990-42A3-A65B-C5F55426049B}" type="presOf" srcId="{1813792E-A1F4-461C-A4EB-449CDEF47136}" destId="{959F9204-512C-49E7-A799-6322FC9DD540}" srcOrd="0" destOrd="0" presId="urn:microsoft.com/office/officeart/2008/layout/NameandTitleOrganizationalChart"/>
    <dgm:cxn modelId="{8AF4A9EA-15E5-4C78-89F2-10A8B002F459}" type="presOf" srcId="{D8CE4311-5EB9-4256-A690-7EB95AD5E6FD}" destId="{E065A67B-44E7-4B72-B409-E10DF3CD26E0}" srcOrd="0" destOrd="0" presId="urn:microsoft.com/office/officeart/2008/layout/NameandTitleOrganizationalChart"/>
    <dgm:cxn modelId="{965AA5B5-D970-4F99-8133-BEA76EF62666}" type="presOf" srcId="{06100FD1-EB22-4014-AB1B-F9BE1AC7296F}" destId="{8BA2AB45-B89D-4DCA-9E96-93CA2F988BCB}" srcOrd="0" destOrd="0" presId="urn:microsoft.com/office/officeart/2008/layout/NameandTitleOrganizationalChart"/>
    <dgm:cxn modelId="{DC0C7CD2-EEE9-440C-B206-63FFCDA51B1D}" type="presOf" srcId="{19776D5A-37EF-4A95-ABC6-9B2A27A1710B}" destId="{0E0426D6-E428-4A94-A7A0-16DCEA2CFD23}" srcOrd="0" destOrd="0" presId="urn:microsoft.com/office/officeart/2008/layout/NameandTitleOrganizationalChart"/>
    <dgm:cxn modelId="{FE58C092-A565-4648-81CC-EA3C87128A6F}" srcId="{28886349-0B65-4430-9073-386C8FA2F394}" destId="{C291A084-7CA1-4E08-B3B5-B8C92E5D5B79}" srcOrd="2" destOrd="0" parTransId="{0D332D2D-82E0-445D-AB29-6B5EF9028D25}" sibTransId="{120F83FE-3EF7-4883-B4CD-E8E53F227CD7}"/>
    <dgm:cxn modelId="{5EBE1BFD-10FF-43F4-9782-9E063E79EDA2}" type="presOf" srcId="{28886349-0B65-4430-9073-386C8FA2F394}" destId="{01BF4CA7-5F46-4DCD-A686-54D6606A1AC9}" srcOrd="0" destOrd="0" presId="urn:microsoft.com/office/officeart/2008/layout/NameandTitleOrganizationalChart"/>
    <dgm:cxn modelId="{7F522814-C0A0-4695-870F-CEA088F7AE8C}" type="presOf" srcId="{7E95BD2B-C724-4A52-9132-A22CB5F5634F}" destId="{B53DFDEC-7544-4AF2-AD7B-50830BC937E6}" srcOrd="0" destOrd="0" presId="urn:microsoft.com/office/officeart/2008/layout/NameandTitleOrganizationalChart"/>
    <dgm:cxn modelId="{5DACD997-7C2A-4B54-9905-DFD3F32DD4C3}" type="presParOf" srcId="{74834969-C912-4A16-AF81-E6C18FDCCA86}" destId="{6F1020B2-1C2C-4328-8B77-20E15A2B7E7C}" srcOrd="0" destOrd="0" presId="urn:microsoft.com/office/officeart/2008/layout/NameandTitleOrganizationalChart"/>
    <dgm:cxn modelId="{1CE38140-DAD0-47AC-ACAC-1DC41BFEBA6D}" type="presParOf" srcId="{6F1020B2-1C2C-4328-8B77-20E15A2B7E7C}" destId="{C1465F49-1926-4F32-9A71-BDCF6FED0C85}" srcOrd="0" destOrd="0" presId="urn:microsoft.com/office/officeart/2008/layout/NameandTitleOrganizationalChart"/>
    <dgm:cxn modelId="{F05D3DDD-B927-4BB3-B4A1-D355CB3B2097}" type="presParOf" srcId="{C1465F49-1926-4F32-9A71-BDCF6FED0C85}" destId="{01BF4CA7-5F46-4DCD-A686-54D6606A1AC9}" srcOrd="0" destOrd="0" presId="urn:microsoft.com/office/officeart/2008/layout/NameandTitleOrganizationalChart"/>
    <dgm:cxn modelId="{9F690F13-3A1B-4762-9516-D247F6C9C1D3}" type="presParOf" srcId="{C1465F49-1926-4F32-9A71-BDCF6FED0C85}" destId="{454EF73B-5F5F-498C-A94B-B08F5F2BD506}" srcOrd="1" destOrd="0" presId="urn:microsoft.com/office/officeart/2008/layout/NameandTitleOrganizationalChart"/>
    <dgm:cxn modelId="{FAC11F2C-7033-49CC-B9E6-5FBFA6761B4C}" type="presParOf" srcId="{C1465F49-1926-4F32-9A71-BDCF6FED0C85}" destId="{C56B7559-63A6-4A8B-ACBD-4067A8B38C94}" srcOrd="2" destOrd="0" presId="urn:microsoft.com/office/officeart/2008/layout/NameandTitleOrganizationalChart"/>
    <dgm:cxn modelId="{AF3C2F20-67EC-440B-A1C3-3B86FFAABC1E}" type="presParOf" srcId="{6F1020B2-1C2C-4328-8B77-20E15A2B7E7C}" destId="{30B731D3-ACA1-4275-9732-F0170C322CE2}" srcOrd="1" destOrd="0" presId="urn:microsoft.com/office/officeart/2008/layout/NameandTitleOrganizationalChart"/>
    <dgm:cxn modelId="{06EB532A-0FC8-4A12-8C67-BA0F3B0D6C51}" type="presParOf" srcId="{30B731D3-ACA1-4275-9732-F0170C322CE2}" destId="{52AD477E-5C18-4B99-9483-680710A7CCDA}" srcOrd="0" destOrd="0" presId="urn:microsoft.com/office/officeart/2008/layout/NameandTitleOrganizationalChart"/>
    <dgm:cxn modelId="{B33F3B0B-BD15-4DBE-A21A-77042FED01E4}" type="presParOf" srcId="{30B731D3-ACA1-4275-9732-F0170C322CE2}" destId="{75EE940A-C547-46D4-9F85-FAB2F9FB0A9F}" srcOrd="1" destOrd="0" presId="urn:microsoft.com/office/officeart/2008/layout/NameandTitleOrganizationalChart"/>
    <dgm:cxn modelId="{1FC4F0F3-D9DA-4486-BF5A-A44797C6208A}" type="presParOf" srcId="{75EE940A-C547-46D4-9F85-FAB2F9FB0A9F}" destId="{03EFE08C-C17D-4C42-BDA1-D28CD5CC89BC}" srcOrd="0" destOrd="0" presId="urn:microsoft.com/office/officeart/2008/layout/NameandTitleOrganizationalChart"/>
    <dgm:cxn modelId="{09B9DA54-0CE4-4B6D-98A6-AD5BD7994BE9}" type="presParOf" srcId="{03EFE08C-C17D-4C42-BDA1-D28CD5CC89BC}" destId="{1CAF4077-D1E2-43A7-9707-270367C78ED6}" srcOrd="0" destOrd="0" presId="urn:microsoft.com/office/officeart/2008/layout/NameandTitleOrganizationalChart"/>
    <dgm:cxn modelId="{067D273B-F08C-4E72-A516-F0E7FBE5FC12}" type="presParOf" srcId="{03EFE08C-C17D-4C42-BDA1-D28CD5CC89BC}" destId="{B53DFDEC-7544-4AF2-AD7B-50830BC937E6}" srcOrd="1" destOrd="0" presId="urn:microsoft.com/office/officeart/2008/layout/NameandTitleOrganizationalChart"/>
    <dgm:cxn modelId="{3EBF88D7-8999-45C3-B014-ECE799E2CF12}" type="presParOf" srcId="{03EFE08C-C17D-4C42-BDA1-D28CD5CC89BC}" destId="{B1C659B2-57B0-49EA-8E55-1DC2DE486BED}" srcOrd="2" destOrd="0" presId="urn:microsoft.com/office/officeart/2008/layout/NameandTitleOrganizationalChart"/>
    <dgm:cxn modelId="{FE17F0CA-28E1-4FE6-9276-60A6B3201A2F}" type="presParOf" srcId="{75EE940A-C547-46D4-9F85-FAB2F9FB0A9F}" destId="{803F565A-FF54-4D55-B97A-7E609FEAE890}" srcOrd="1" destOrd="0" presId="urn:microsoft.com/office/officeart/2008/layout/NameandTitleOrganizationalChart"/>
    <dgm:cxn modelId="{99629620-36CC-4371-AF04-956292B89910}" type="presParOf" srcId="{75EE940A-C547-46D4-9F85-FAB2F9FB0A9F}" destId="{B807B5B0-1386-4452-A458-4977882FE4EE}" srcOrd="2" destOrd="0" presId="urn:microsoft.com/office/officeart/2008/layout/NameandTitleOrganizationalChart"/>
    <dgm:cxn modelId="{468C2AE7-C03C-4900-8183-1C5C46BCA37F}" type="presParOf" srcId="{30B731D3-ACA1-4275-9732-F0170C322CE2}" destId="{208A9659-C12F-4F05-A819-053D913DB7CA}" srcOrd="2" destOrd="0" presId="urn:microsoft.com/office/officeart/2008/layout/NameandTitleOrganizationalChart"/>
    <dgm:cxn modelId="{717F283A-974F-4376-8498-11E43615E34F}" type="presParOf" srcId="{30B731D3-ACA1-4275-9732-F0170C322CE2}" destId="{990F024D-45EE-4CD9-85A5-831500C02063}" srcOrd="3" destOrd="0" presId="urn:microsoft.com/office/officeart/2008/layout/NameandTitleOrganizationalChart"/>
    <dgm:cxn modelId="{8D1BCE3F-8768-445D-97EF-50924CF182A1}" type="presParOf" srcId="{990F024D-45EE-4CD9-85A5-831500C02063}" destId="{BEBA7BBD-236F-4A83-B09C-3923665B935E}" srcOrd="0" destOrd="0" presId="urn:microsoft.com/office/officeart/2008/layout/NameandTitleOrganizationalChart"/>
    <dgm:cxn modelId="{70016606-57E3-47CC-92E6-98AC4BD0F8A8}" type="presParOf" srcId="{BEBA7BBD-236F-4A83-B09C-3923665B935E}" destId="{62BDD854-D72B-48D3-9BDD-BD5B5502F1EB}" srcOrd="0" destOrd="0" presId="urn:microsoft.com/office/officeart/2008/layout/NameandTitleOrganizationalChart"/>
    <dgm:cxn modelId="{40A69517-A269-490B-BEFA-73BC01E8DE0D}" type="presParOf" srcId="{BEBA7BBD-236F-4A83-B09C-3923665B935E}" destId="{7CDF6F15-1E2C-40FE-B00F-132C0B7A886D}" srcOrd="1" destOrd="0" presId="urn:microsoft.com/office/officeart/2008/layout/NameandTitleOrganizationalChart"/>
    <dgm:cxn modelId="{B809F086-F6B9-40A9-A648-0470954625FD}" type="presParOf" srcId="{BEBA7BBD-236F-4A83-B09C-3923665B935E}" destId="{150449E8-0565-4237-841C-D3AC4946C040}" srcOrd="2" destOrd="0" presId="urn:microsoft.com/office/officeart/2008/layout/NameandTitleOrganizationalChart"/>
    <dgm:cxn modelId="{7181A83D-E00F-48C6-9E30-5BFE2A9A6B09}" type="presParOf" srcId="{990F024D-45EE-4CD9-85A5-831500C02063}" destId="{7E0FAFC2-CA17-488D-B0D6-AE6399CB6761}" srcOrd="1" destOrd="0" presId="urn:microsoft.com/office/officeart/2008/layout/NameandTitleOrganizationalChart"/>
    <dgm:cxn modelId="{A37481E0-3A02-494A-A1CD-E6CCBF6BE249}" type="presParOf" srcId="{990F024D-45EE-4CD9-85A5-831500C02063}" destId="{53E16A62-E8E7-4C3D-A7AF-9B76B3E11E8D}" srcOrd="2" destOrd="0" presId="urn:microsoft.com/office/officeart/2008/layout/NameandTitleOrganizationalChart"/>
    <dgm:cxn modelId="{C60B7706-746D-426B-9C1D-5E8C9CD131B8}" type="presParOf" srcId="{30B731D3-ACA1-4275-9732-F0170C322CE2}" destId="{68A19E6A-8E97-4FC7-A9BE-0C4E1D8ECEA9}" srcOrd="4" destOrd="0" presId="urn:microsoft.com/office/officeart/2008/layout/NameandTitleOrganizationalChart"/>
    <dgm:cxn modelId="{A3E70703-01E5-42DE-A47B-664A3CD91576}" type="presParOf" srcId="{30B731D3-ACA1-4275-9732-F0170C322CE2}" destId="{C252D20A-E432-4B8C-922B-3D0723A89C26}" srcOrd="5" destOrd="0" presId="urn:microsoft.com/office/officeart/2008/layout/NameandTitleOrganizationalChart"/>
    <dgm:cxn modelId="{04808B38-202C-4F29-9A13-ED98707D616D}" type="presParOf" srcId="{C252D20A-E432-4B8C-922B-3D0723A89C26}" destId="{2FDDA8B3-2D3F-4A97-B96C-4DD7E9665A60}" srcOrd="0" destOrd="0" presId="urn:microsoft.com/office/officeart/2008/layout/NameandTitleOrganizationalChart"/>
    <dgm:cxn modelId="{B990AA95-4673-4796-8DAC-9512BC40FDE0}" type="presParOf" srcId="{2FDDA8B3-2D3F-4A97-B96C-4DD7E9665A60}" destId="{180D112F-9EC5-4736-A6DA-D8B0FB1A29AA}" srcOrd="0" destOrd="0" presId="urn:microsoft.com/office/officeart/2008/layout/NameandTitleOrganizationalChart"/>
    <dgm:cxn modelId="{B5319B6B-B60B-461B-B6C8-E8001D65C7F4}" type="presParOf" srcId="{2FDDA8B3-2D3F-4A97-B96C-4DD7E9665A60}" destId="{DABD6B01-A75D-4564-AF8D-9A4A1EFC6D72}" srcOrd="1" destOrd="0" presId="urn:microsoft.com/office/officeart/2008/layout/NameandTitleOrganizationalChart"/>
    <dgm:cxn modelId="{15B148B1-AE5C-4D13-9603-F5C5DD40DC1D}" type="presParOf" srcId="{2FDDA8B3-2D3F-4A97-B96C-4DD7E9665A60}" destId="{76FA2B07-8147-4B0C-9CC7-9691FE7E47F0}" srcOrd="2" destOrd="0" presId="urn:microsoft.com/office/officeart/2008/layout/NameandTitleOrganizationalChart"/>
    <dgm:cxn modelId="{98D1782E-E4BA-4D8D-AEE0-D009C15CCA62}" type="presParOf" srcId="{C252D20A-E432-4B8C-922B-3D0723A89C26}" destId="{C7553DCA-82D6-48BB-A7B2-319EF19C86B4}" srcOrd="1" destOrd="0" presId="urn:microsoft.com/office/officeart/2008/layout/NameandTitleOrganizationalChart"/>
    <dgm:cxn modelId="{59AFDE61-AD49-485B-AF30-CF31F34151DB}" type="presParOf" srcId="{C252D20A-E432-4B8C-922B-3D0723A89C26}" destId="{0F85435B-FE9D-45A9-8773-BF04533CA108}" srcOrd="2" destOrd="0" presId="urn:microsoft.com/office/officeart/2008/layout/NameandTitleOrganizationalChart"/>
    <dgm:cxn modelId="{EF7F59DC-A9C9-4C80-BFAA-ECFF352E8AA4}" type="presParOf" srcId="{30B731D3-ACA1-4275-9732-F0170C322CE2}" destId="{959F9204-512C-49E7-A799-6322FC9DD540}" srcOrd="6" destOrd="0" presId="urn:microsoft.com/office/officeart/2008/layout/NameandTitleOrganizationalChart"/>
    <dgm:cxn modelId="{D11D437C-4009-4E6F-87D9-1AB3ADB1E3F6}" type="presParOf" srcId="{30B731D3-ACA1-4275-9732-F0170C322CE2}" destId="{5E98D03E-17CF-4F93-AD27-D42DB59EC336}" srcOrd="7" destOrd="0" presId="urn:microsoft.com/office/officeart/2008/layout/NameandTitleOrganizationalChart"/>
    <dgm:cxn modelId="{48E7F43E-8768-4A9B-A114-B6B548673C8E}" type="presParOf" srcId="{5E98D03E-17CF-4F93-AD27-D42DB59EC336}" destId="{93C0B463-A250-47D6-89C0-B60FEAA132C3}" srcOrd="0" destOrd="0" presId="urn:microsoft.com/office/officeart/2008/layout/NameandTitleOrganizationalChart"/>
    <dgm:cxn modelId="{61EBAE40-C04A-4328-9AA8-4AF4BB582A4F}" type="presParOf" srcId="{93C0B463-A250-47D6-89C0-B60FEAA132C3}" destId="{E065A67B-44E7-4B72-B409-E10DF3CD26E0}" srcOrd="0" destOrd="0" presId="urn:microsoft.com/office/officeart/2008/layout/NameandTitleOrganizationalChart"/>
    <dgm:cxn modelId="{DBD4F0DC-AD5A-4B9E-8E33-1E8F182C042E}" type="presParOf" srcId="{93C0B463-A250-47D6-89C0-B60FEAA132C3}" destId="{8BA2AB45-B89D-4DCA-9E96-93CA2F988BCB}" srcOrd="1" destOrd="0" presId="urn:microsoft.com/office/officeart/2008/layout/NameandTitleOrganizationalChart"/>
    <dgm:cxn modelId="{FBA2CE48-6D53-436A-94FF-21245A6010B4}" type="presParOf" srcId="{93C0B463-A250-47D6-89C0-B60FEAA132C3}" destId="{92B5BF76-7888-49DF-A277-5E16BEBC71CD}" srcOrd="2" destOrd="0" presId="urn:microsoft.com/office/officeart/2008/layout/NameandTitleOrganizationalChart"/>
    <dgm:cxn modelId="{FF5FE85F-23A1-4AF9-B527-A19FE654A15A}" type="presParOf" srcId="{5E98D03E-17CF-4F93-AD27-D42DB59EC336}" destId="{33499117-FEC5-4A44-BC82-FBA5AA3DC6EA}" srcOrd="1" destOrd="0" presId="urn:microsoft.com/office/officeart/2008/layout/NameandTitleOrganizationalChart"/>
    <dgm:cxn modelId="{C3B40F94-E7FC-4D0D-9A1B-0D2A2769B29D}" type="presParOf" srcId="{5E98D03E-17CF-4F93-AD27-D42DB59EC336}" destId="{3FEE522B-749A-4C61-871D-4777B25DFFD2}" srcOrd="2" destOrd="0" presId="urn:microsoft.com/office/officeart/2008/layout/NameandTitleOrganizationalChart"/>
    <dgm:cxn modelId="{333BBA01-D70F-40F7-9D09-9BA78E9EB9C8}" type="presParOf" srcId="{6F1020B2-1C2C-4328-8B77-20E15A2B7E7C}" destId="{37AFE68C-C854-4EC2-B255-B494077F12F0}" srcOrd="2" destOrd="0" presId="urn:microsoft.com/office/officeart/2008/layout/NameandTitleOrganizationalChart"/>
    <dgm:cxn modelId="{36CD5468-6133-4311-A8C9-B3EF5DD91EB1}" type="presParOf" srcId="{37AFE68C-C854-4EC2-B255-B494077F12F0}" destId="{5E4164E3-3460-4AF8-B0EF-252C82AABB5C}" srcOrd="0" destOrd="0" presId="urn:microsoft.com/office/officeart/2008/layout/NameandTitleOrganizationalChart"/>
    <dgm:cxn modelId="{7ECDAE95-8827-4F5A-9C9E-8E46C2A9604B}" type="presParOf" srcId="{37AFE68C-C854-4EC2-B255-B494077F12F0}" destId="{F8457AB3-6E5E-4681-95E1-3FD8B806A3CE}" srcOrd="1" destOrd="0" presId="urn:microsoft.com/office/officeart/2008/layout/NameandTitleOrganizationalChart"/>
    <dgm:cxn modelId="{F5AB94C7-4165-494C-A0EC-BF57FF341945}" type="presParOf" srcId="{F8457AB3-6E5E-4681-95E1-3FD8B806A3CE}" destId="{B4F4832C-64C6-40D5-922A-87FADF53D281}" srcOrd="0" destOrd="0" presId="urn:microsoft.com/office/officeart/2008/layout/NameandTitleOrganizationalChart"/>
    <dgm:cxn modelId="{360D736D-D2A4-4DE4-BFEC-B957DD381E39}" type="presParOf" srcId="{B4F4832C-64C6-40D5-922A-87FADF53D281}" destId="{28C179B8-07EC-41D0-AB19-1785E2D2D061}" srcOrd="0" destOrd="0" presId="urn:microsoft.com/office/officeart/2008/layout/NameandTitleOrganizationalChart"/>
    <dgm:cxn modelId="{08FB99B8-3A4E-4985-975C-51CA930ECED5}" type="presParOf" srcId="{B4F4832C-64C6-40D5-922A-87FADF53D281}" destId="{628811BE-B8C1-478A-9191-A73E5E79AD42}" srcOrd="1" destOrd="0" presId="urn:microsoft.com/office/officeart/2008/layout/NameandTitleOrganizationalChart"/>
    <dgm:cxn modelId="{2588A7F3-FA5B-4EF0-A914-7D39E7F24D1A}" type="presParOf" srcId="{B4F4832C-64C6-40D5-922A-87FADF53D281}" destId="{F16C80AF-23BA-477D-842D-AE2D37A09943}" srcOrd="2" destOrd="0" presId="urn:microsoft.com/office/officeart/2008/layout/NameandTitleOrganizationalChart"/>
    <dgm:cxn modelId="{CB21EEBA-0304-4625-9092-6A43A85AFD46}" type="presParOf" srcId="{F8457AB3-6E5E-4681-95E1-3FD8B806A3CE}" destId="{0F0CB57B-EFFE-4E21-98FD-B01693430052}" srcOrd="1" destOrd="0" presId="urn:microsoft.com/office/officeart/2008/layout/NameandTitleOrganizationalChart"/>
    <dgm:cxn modelId="{C1CC96B5-9BB7-4EE7-B408-920248C89F19}" type="presParOf" srcId="{F8457AB3-6E5E-4681-95E1-3FD8B806A3CE}" destId="{FF47FCEB-0641-4117-BC18-460474384C5C}" srcOrd="2" destOrd="0" presId="urn:microsoft.com/office/officeart/2008/layout/NameandTitleOrganizationalChart"/>
    <dgm:cxn modelId="{047A50F7-72CC-4AE9-842D-A7073929EA4E}" type="presParOf" srcId="{74834969-C912-4A16-AF81-E6C18FDCCA86}" destId="{55F9A151-DA66-4ED0-92D0-1A0D0CBB7776}" srcOrd="1" destOrd="0" presId="urn:microsoft.com/office/officeart/2008/layout/NameandTitleOrganizationalChart"/>
    <dgm:cxn modelId="{C7457BB8-9124-449B-B83E-F974D124B42C}" type="presParOf" srcId="{55F9A151-DA66-4ED0-92D0-1A0D0CBB7776}" destId="{4F239115-F2C7-4746-B530-ED099F0EE5D2}" srcOrd="0" destOrd="0" presId="urn:microsoft.com/office/officeart/2008/layout/NameandTitleOrganizationalChart"/>
    <dgm:cxn modelId="{F863FFD0-1F97-444C-A08C-DD56FE64F69E}" type="presParOf" srcId="{4F239115-F2C7-4746-B530-ED099F0EE5D2}" destId="{0E0426D6-E428-4A94-A7A0-16DCEA2CFD23}" srcOrd="0" destOrd="0" presId="urn:microsoft.com/office/officeart/2008/layout/NameandTitleOrganizationalChart"/>
    <dgm:cxn modelId="{B249FCD3-972D-4A7D-9C5D-74B43D170AF9}" type="presParOf" srcId="{4F239115-F2C7-4746-B530-ED099F0EE5D2}" destId="{F84B5967-2798-4474-B2AC-EDC48AC3374D}" srcOrd="1" destOrd="0" presId="urn:microsoft.com/office/officeart/2008/layout/NameandTitleOrganizationalChart"/>
    <dgm:cxn modelId="{F8682B4F-B11B-4B4F-9D50-EBFA0A78C3B4}" type="presParOf" srcId="{4F239115-F2C7-4746-B530-ED099F0EE5D2}" destId="{6C84501F-778E-4FBE-B846-9143E4A1B4F4}" srcOrd="2" destOrd="0" presId="urn:microsoft.com/office/officeart/2008/layout/NameandTitleOrganizationalChart"/>
    <dgm:cxn modelId="{10648B71-1D0E-40E0-A9E6-090EC6293FD9}" type="presParOf" srcId="{55F9A151-DA66-4ED0-92D0-1A0D0CBB7776}" destId="{97B77501-B5AA-476A-A608-66114BB748A3}" srcOrd="1" destOrd="0" presId="urn:microsoft.com/office/officeart/2008/layout/NameandTitleOrganizationalChart"/>
    <dgm:cxn modelId="{6A72904F-6EEB-4843-8AFA-982A0F732925}" type="presParOf" srcId="{55F9A151-DA66-4ED0-92D0-1A0D0CBB7776}" destId="{087D5C36-443B-439F-92AA-D72BC34D7D9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Thuận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164E3-3460-4AF8-B0EF-252C82AABB5C}">
      <dsp:nvSpPr>
        <dsp:cNvPr id="0" name=""/>
        <dsp:cNvSpPr/>
      </dsp:nvSpPr>
      <dsp:spPr>
        <a:xfrm>
          <a:off x="4123999" y="1889395"/>
          <a:ext cx="228664" cy="747034"/>
        </a:xfrm>
        <a:custGeom>
          <a:avLst/>
          <a:gdLst/>
          <a:ahLst/>
          <a:cxnLst/>
          <a:rect l="0" t="0" r="0" b="0"/>
          <a:pathLst>
            <a:path>
              <a:moveTo>
                <a:pt x="228664" y="0"/>
              </a:moveTo>
              <a:lnTo>
                <a:pt x="228664" y="747034"/>
              </a:lnTo>
              <a:lnTo>
                <a:pt x="0" y="74703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A5620-DA47-49CA-88D8-E804976F3C0E}">
      <dsp:nvSpPr>
        <dsp:cNvPr id="0" name=""/>
        <dsp:cNvSpPr/>
      </dsp:nvSpPr>
      <dsp:spPr>
        <a:xfrm>
          <a:off x="4352664" y="1889395"/>
          <a:ext cx="3592080" cy="149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2340"/>
              </a:lnTo>
              <a:lnTo>
                <a:pt x="3592080" y="1332340"/>
              </a:lnTo>
              <a:lnTo>
                <a:pt x="3592080" y="149406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F9204-512C-49E7-A799-6322FC9DD540}">
      <dsp:nvSpPr>
        <dsp:cNvPr id="0" name=""/>
        <dsp:cNvSpPr/>
      </dsp:nvSpPr>
      <dsp:spPr>
        <a:xfrm>
          <a:off x="4352664" y="1889395"/>
          <a:ext cx="1796040" cy="149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2340"/>
              </a:lnTo>
              <a:lnTo>
                <a:pt x="1796040" y="1332340"/>
              </a:lnTo>
              <a:lnTo>
                <a:pt x="1796040" y="149406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19E6A-8E97-4FC7-A9BE-0C4E1D8ECEA9}">
      <dsp:nvSpPr>
        <dsp:cNvPr id="0" name=""/>
        <dsp:cNvSpPr/>
      </dsp:nvSpPr>
      <dsp:spPr>
        <a:xfrm>
          <a:off x="4306944" y="1889395"/>
          <a:ext cx="91440" cy="14940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9406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A9659-C12F-4F05-A819-053D913DB7CA}">
      <dsp:nvSpPr>
        <dsp:cNvPr id="0" name=""/>
        <dsp:cNvSpPr/>
      </dsp:nvSpPr>
      <dsp:spPr>
        <a:xfrm>
          <a:off x="2556624" y="1889395"/>
          <a:ext cx="1796040" cy="1494069"/>
        </a:xfrm>
        <a:custGeom>
          <a:avLst/>
          <a:gdLst/>
          <a:ahLst/>
          <a:cxnLst/>
          <a:rect l="0" t="0" r="0" b="0"/>
          <a:pathLst>
            <a:path>
              <a:moveTo>
                <a:pt x="1796040" y="0"/>
              </a:moveTo>
              <a:lnTo>
                <a:pt x="1796040" y="1332340"/>
              </a:lnTo>
              <a:lnTo>
                <a:pt x="0" y="1332340"/>
              </a:lnTo>
              <a:lnTo>
                <a:pt x="0" y="149406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D477E-5C18-4B99-9483-680710A7CCDA}">
      <dsp:nvSpPr>
        <dsp:cNvPr id="0" name=""/>
        <dsp:cNvSpPr/>
      </dsp:nvSpPr>
      <dsp:spPr>
        <a:xfrm>
          <a:off x="760583" y="1889395"/>
          <a:ext cx="3592080" cy="1494069"/>
        </a:xfrm>
        <a:custGeom>
          <a:avLst/>
          <a:gdLst/>
          <a:ahLst/>
          <a:cxnLst/>
          <a:rect l="0" t="0" r="0" b="0"/>
          <a:pathLst>
            <a:path>
              <a:moveTo>
                <a:pt x="3592080" y="0"/>
              </a:moveTo>
              <a:lnTo>
                <a:pt x="3592080" y="1332340"/>
              </a:lnTo>
              <a:lnTo>
                <a:pt x="0" y="1332340"/>
              </a:lnTo>
              <a:lnTo>
                <a:pt x="0" y="149406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F4CA7-5F46-4DCD-A686-54D6606A1AC9}">
      <dsp:nvSpPr>
        <dsp:cNvPr id="0" name=""/>
        <dsp:cNvSpPr/>
      </dsp:nvSpPr>
      <dsp:spPr>
        <a:xfrm>
          <a:off x="3683309" y="1196270"/>
          <a:ext cx="1338710" cy="6931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Đăng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nhập</a:t>
          </a:r>
          <a:endParaRPr lang="en-US" sz="2000" kern="1200" dirty="0"/>
        </a:p>
      </dsp:txBody>
      <dsp:txXfrm>
        <a:off x="3683309" y="1196270"/>
        <a:ext cx="1338710" cy="693125"/>
      </dsp:txXfrm>
    </dsp:sp>
    <dsp:sp modelId="{454EF73B-5F5F-498C-A94B-B08F5F2BD506}">
      <dsp:nvSpPr>
        <dsp:cNvPr id="0" name=""/>
        <dsp:cNvSpPr/>
      </dsp:nvSpPr>
      <dsp:spPr>
        <a:xfrm>
          <a:off x="3951051" y="1735367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951051" y="1735367"/>
        <a:ext cx="1204839" cy="231041"/>
      </dsp:txXfrm>
    </dsp:sp>
    <dsp:sp modelId="{1CAF4077-D1E2-43A7-9707-270367C78ED6}">
      <dsp:nvSpPr>
        <dsp:cNvPr id="0" name=""/>
        <dsp:cNvSpPr/>
      </dsp:nvSpPr>
      <dsp:spPr>
        <a:xfrm>
          <a:off x="91228" y="3383465"/>
          <a:ext cx="1338710" cy="6931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QL </a:t>
          </a:r>
          <a:r>
            <a:rPr lang="en-US" sz="2000" kern="1200" dirty="0" err="1" smtClean="0"/>
            <a:t>nhân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viên</a:t>
          </a:r>
          <a:endParaRPr lang="en-US" sz="2000" kern="1200" dirty="0"/>
        </a:p>
      </dsp:txBody>
      <dsp:txXfrm>
        <a:off x="91228" y="3383465"/>
        <a:ext cx="1338710" cy="693125"/>
      </dsp:txXfrm>
    </dsp:sp>
    <dsp:sp modelId="{B53DFDEC-7544-4AF2-AD7B-50830BC937E6}">
      <dsp:nvSpPr>
        <dsp:cNvPr id="0" name=""/>
        <dsp:cNvSpPr/>
      </dsp:nvSpPr>
      <dsp:spPr>
        <a:xfrm>
          <a:off x="358970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58970" y="3922562"/>
        <a:ext cx="1204839" cy="231041"/>
      </dsp:txXfrm>
    </dsp:sp>
    <dsp:sp modelId="{62BDD854-D72B-48D3-9BDD-BD5B5502F1EB}">
      <dsp:nvSpPr>
        <dsp:cNvPr id="0" name=""/>
        <dsp:cNvSpPr/>
      </dsp:nvSpPr>
      <dsp:spPr>
        <a:xfrm>
          <a:off x="1887268" y="3383465"/>
          <a:ext cx="1338710" cy="69312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QL </a:t>
          </a:r>
          <a:r>
            <a:rPr lang="en-US" sz="2000" kern="1200" dirty="0" err="1" smtClean="0"/>
            <a:t>hợp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đồng</a:t>
          </a:r>
          <a:endParaRPr lang="en-US" sz="2000" kern="1200" dirty="0"/>
        </a:p>
      </dsp:txBody>
      <dsp:txXfrm>
        <a:off x="1887268" y="3383465"/>
        <a:ext cx="1338710" cy="693125"/>
      </dsp:txXfrm>
    </dsp:sp>
    <dsp:sp modelId="{7CDF6F15-1E2C-40FE-B00F-132C0B7A886D}">
      <dsp:nvSpPr>
        <dsp:cNvPr id="0" name=""/>
        <dsp:cNvSpPr/>
      </dsp:nvSpPr>
      <dsp:spPr>
        <a:xfrm>
          <a:off x="2155010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155010" y="3922562"/>
        <a:ext cx="1204839" cy="231041"/>
      </dsp:txXfrm>
    </dsp:sp>
    <dsp:sp modelId="{180D112F-9EC5-4736-A6DA-D8B0FB1A29AA}">
      <dsp:nvSpPr>
        <dsp:cNvPr id="0" name=""/>
        <dsp:cNvSpPr/>
      </dsp:nvSpPr>
      <dsp:spPr>
        <a:xfrm>
          <a:off x="3683309" y="3383465"/>
          <a:ext cx="1338710" cy="69312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QL </a:t>
          </a:r>
          <a:r>
            <a:rPr lang="en-US" sz="2000" kern="1200" dirty="0" err="1" smtClean="0"/>
            <a:t>khen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thưởng</a:t>
          </a:r>
          <a:endParaRPr lang="en-US" sz="2000" kern="1200" dirty="0"/>
        </a:p>
      </dsp:txBody>
      <dsp:txXfrm>
        <a:off x="3683309" y="3383465"/>
        <a:ext cx="1338710" cy="693125"/>
      </dsp:txXfrm>
    </dsp:sp>
    <dsp:sp modelId="{DABD6B01-A75D-4564-AF8D-9A4A1EFC6D72}">
      <dsp:nvSpPr>
        <dsp:cNvPr id="0" name=""/>
        <dsp:cNvSpPr/>
      </dsp:nvSpPr>
      <dsp:spPr>
        <a:xfrm>
          <a:off x="3951051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951051" y="3922562"/>
        <a:ext cx="1204839" cy="231041"/>
      </dsp:txXfrm>
    </dsp:sp>
    <dsp:sp modelId="{E065A67B-44E7-4B72-B409-E10DF3CD26E0}">
      <dsp:nvSpPr>
        <dsp:cNvPr id="0" name=""/>
        <dsp:cNvSpPr/>
      </dsp:nvSpPr>
      <dsp:spPr>
        <a:xfrm>
          <a:off x="5479349" y="3383465"/>
          <a:ext cx="1338710" cy="69312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Duyệt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sản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phẩm</a:t>
          </a:r>
          <a:endParaRPr lang="en-US" sz="2000" kern="1200" dirty="0"/>
        </a:p>
      </dsp:txBody>
      <dsp:txXfrm>
        <a:off x="5479349" y="3383465"/>
        <a:ext cx="1338710" cy="693125"/>
      </dsp:txXfrm>
    </dsp:sp>
    <dsp:sp modelId="{8BA2AB45-B89D-4DCA-9E96-93CA2F988BCB}">
      <dsp:nvSpPr>
        <dsp:cNvPr id="0" name=""/>
        <dsp:cNvSpPr/>
      </dsp:nvSpPr>
      <dsp:spPr>
        <a:xfrm>
          <a:off x="5747091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747091" y="3922562"/>
        <a:ext cx="1204839" cy="231041"/>
      </dsp:txXfrm>
    </dsp:sp>
    <dsp:sp modelId="{7AABEBBA-D3F8-42A4-B68E-817539995FB3}">
      <dsp:nvSpPr>
        <dsp:cNvPr id="0" name=""/>
        <dsp:cNvSpPr/>
      </dsp:nvSpPr>
      <dsp:spPr>
        <a:xfrm>
          <a:off x="7275389" y="3383465"/>
          <a:ext cx="1338710" cy="69312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Báo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cáo</a:t>
          </a:r>
          <a:r>
            <a:rPr lang="en-US" sz="2000" kern="1200" dirty="0" smtClean="0"/>
            <a:t>, </a:t>
          </a:r>
          <a:r>
            <a:rPr lang="en-US" sz="2000" kern="1200" dirty="0" err="1" smtClean="0"/>
            <a:t>Thống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kê</a:t>
          </a:r>
          <a:endParaRPr lang="en-US" sz="2000" kern="1200" dirty="0"/>
        </a:p>
      </dsp:txBody>
      <dsp:txXfrm>
        <a:off x="7275389" y="3383465"/>
        <a:ext cx="1338710" cy="693125"/>
      </dsp:txXfrm>
    </dsp:sp>
    <dsp:sp modelId="{2EC9BBC2-6E05-47AB-9D2F-D41C91DB176F}">
      <dsp:nvSpPr>
        <dsp:cNvPr id="0" name=""/>
        <dsp:cNvSpPr/>
      </dsp:nvSpPr>
      <dsp:spPr>
        <a:xfrm>
          <a:off x="7543131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543131" y="3922562"/>
        <a:ext cx="1204839" cy="231041"/>
      </dsp:txXfrm>
    </dsp:sp>
    <dsp:sp modelId="{28C179B8-07EC-41D0-AB19-1785E2D2D061}">
      <dsp:nvSpPr>
        <dsp:cNvPr id="0" name=""/>
        <dsp:cNvSpPr/>
      </dsp:nvSpPr>
      <dsp:spPr>
        <a:xfrm>
          <a:off x="2785288" y="2289867"/>
          <a:ext cx="1338710" cy="6931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 </a:t>
          </a:r>
          <a:r>
            <a:rPr lang="en-US" sz="2000" kern="1200" dirty="0" err="1" smtClean="0"/>
            <a:t>chính</a:t>
          </a:r>
          <a:endParaRPr lang="en-US" sz="2000" kern="1200" dirty="0"/>
        </a:p>
      </dsp:txBody>
      <dsp:txXfrm>
        <a:off x="2785288" y="2289867"/>
        <a:ext cx="1338710" cy="693125"/>
      </dsp:txXfrm>
    </dsp:sp>
    <dsp:sp modelId="{628811BE-B8C1-478A-9191-A73E5E79AD42}">
      <dsp:nvSpPr>
        <dsp:cNvPr id="0" name=""/>
        <dsp:cNvSpPr/>
      </dsp:nvSpPr>
      <dsp:spPr>
        <a:xfrm>
          <a:off x="3053031" y="2828965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053031" y="2828965"/>
        <a:ext cx="1204839" cy="231041"/>
      </dsp:txXfrm>
    </dsp:sp>
    <dsp:sp modelId="{0E0426D6-E428-4A94-A7A0-16DCEA2CFD23}">
      <dsp:nvSpPr>
        <dsp:cNvPr id="0" name=""/>
        <dsp:cNvSpPr/>
      </dsp:nvSpPr>
      <dsp:spPr>
        <a:xfrm>
          <a:off x="6917633" y="276181"/>
          <a:ext cx="1338710" cy="6931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ADMIN</a:t>
          </a:r>
          <a:endParaRPr lang="en-US" sz="2000" kern="1200" dirty="0"/>
        </a:p>
      </dsp:txBody>
      <dsp:txXfrm>
        <a:off x="6917633" y="276181"/>
        <a:ext cx="1338710" cy="693125"/>
      </dsp:txXfrm>
    </dsp:sp>
    <dsp:sp modelId="{F84B5967-2798-4474-B2AC-EDC48AC3374D}">
      <dsp:nvSpPr>
        <dsp:cNvPr id="0" name=""/>
        <dsp:cNvSpPr/>
      </dsp:nvSpPr>
      <dsp:spPr>
        <a:xfrm>
          <a:off x="7185380" y="815281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185380" y="815281"/>
        <a:ext cx="1204839" cy="231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164E3-3460-4AF8-B0EF-252C82AABB5C}">
      <dsp:nvSpPr>
        <dsp:cNvPr id="0" name=""/>
        <dsp:cNvSpPr/>
      </dsp:nvSpPr>
      <dsp:spPr>
        <a:xfrm>
          <a:off x="4123999" y="1889395"/>
          <a:ext cx="228664" cy="747034"/>
        </a:xfrm>
        <a:custGeom>
          <a:avLst/>
          <a:gdLst/>
          <a:ahLst/>
          <a:cxnLst/>
          <a:rect l="0" t="0" r="0" b="0"/>
          <a:pathLst>
            <a:path>
              <a:moveTo>
                <a:pt x="228664" y="0"/>
              </a:moveTo>
              <a:lnTo>
                <a:pt x="228664" y="747034"/>
              </a:lnTo>
              <a:lnTo>
                <a:pt x="0" y="74703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A5620-DA47-49CA-88D8-E804976F3C0E}">
      <dsp:nvSpPr>
        <dsp:cNvPr id="0" name=""/>
        <dsp:cNvSpPr/>
      </dsp:nvSpPr>
      <dsp:spPr>
        <a:xfrm>
          <a:off x="4352664" y="1889395"/>
          <a:ext cx="3592080" cy="149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2340"/>
              </a:lnTo>
              <a:lnTo>
                <a:pt x="3592080" y="1332340"/>
              </a:lnTo>
              <a:lnTo>
                <a:pt x="3592080" y="14940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F9204-512C-49E7-A799-6322FC9DD540}">
      <dsp:nvSpPr>
        <dsp:cNvPr id="0" name=""/>
        <dsp:cNvSpPr/>
      </dsp:nvSpPr>
      <dsp:spPr>
        <a:xfrm>
          <a:off x="4352664" y="1889395"/>
          <a:ext cx="1796040" cy="149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2340"/>
              </a:lnTo>
              <a:lnTo>
                <a:pt x="1796040" y="1332340"/>
              </a:lnTo>
              <a:lnTo>
                <a:pt x="1796040" y="14940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19E6A-8E97-4FC7-A9BE-0C4E1D8ECEA9}">
      <dsp:nvSpPr>
        <dsp:cNvPr id="0" name=""/>
        <dsp:cNvSpPr/>
      </dsp:nvSpPr>
      <dsp:spPr>
        <a:xfrm>
          <a:off x="4306944" y="1889395"/>
          <a:ext cx="91440" cy="14940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940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A9659-C12F-4F05-A819-053D913DB7CA}">
      <dsp:nvSpPr>
        <dsp:cNvPr id="0" name=""/>
        <dsp:cNvSpPr/>
      </dsp:nvSpPr>
      <dsp:spPr>
        <a:xfrm>
          <a:off x="2556624" y="1889395"/>
          <a:ext cx="1796040" cy="1494069"/>
        </a:xfrm>
        <a:custGeom>
          <a:avLst/>
          <a:gdLst/>
          <a:ahLst/>
          <a:cxnLst/>
          <a:rect l="0" t="0" r="0" b="0"/>
          <a:pathLst>
            <a:path>
              <a:moveTo>
                <a:pt x="1796040" y="0"/>
              </a:moveTo>
              <a:lnTo>
                <a:pt x="1796040" y="1332340"/>
              </a:lnTo>
              <a:lnTo>
                <a:pt x="0" y="1332340"/>
              </a:lnTo>
              <a:lnTo>
                <a:pt x="0" y="14940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D477E-5C18-4B99-9483-680710A7CCDA}">
      <dsp:nvSpPr>
        <dsp:cNvPr id="0" name=""/>
        <dsp:cNvSpPr/>
      </dsp:nvSpPr>
      <dsp:spPr>
        <a:xfrm>
          <a:off x="760583" y="1889395"/>
          <a:ext cx="3592080" cy="1494069"/>
        </a:xfrm>
        <a:custGeom>
          <a:avLst/>
          <a:gdLst/>
          <a:ahLst/>
          <a:cxnLst/>
          <a:rect l="0" t="0" r="0" b="0"/>
          <a:pathLst>
            <a:path>
              <a:moveTo>
                <a:pt x="3592080" y="0"/>
              </a:moveTo>
              <a:lnTo>
                <a:pt x="3592080" y="1332340"/>
              </a:lnTo>
              <a:lnTo>
                <a:pt x="0" y="1332340"/>
              </a:lnTo>
              <a:lnTo>
                <a:pt x="0" y="14940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F4CA7-5F46-4DCD-A686-54D6606A1AC9}">
      <dsp:nvSpPr>
        <dsp:cNvPr id="0" name=""/>
        <dsp:cNvSpPr/>
      </dsp:nvSpPr>
      <dsp:spPr>
        <a:xfrm>
          <a:off x="3683309" y="1196270"/>
          <a:ext cx="1338710" cy="6931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Đăng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nhập</a:t>
          </a:r>
          <a:endParaRPr lang="en-US" sz="2000" kern="1200" dirty="0"/>
        </a:p>
      </dsp:txBody>
      <dsp:txXfrm>
        <a:off x="3683309" y="1196270"/>
        <a:ext cx="1338710" cy="693125"/>
      </dsp:txXfrm>
    </dsp:sp>
    <dsp:sp modelId="{454EF73B-5F5F-498C-A94B-B08F5F2BD506}">
      <dsp:nvSpPr>
        <dsp:cNvPr id="0" name=""/>
        <dsp:cNvSpPr/>
      </dsp:nvSpPr>
      <dsp:spPr>
        <a:xfrm>
          <a:off x="3951051" y="1735367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951051" y="1735367"/>
        <a:ext cx="1204839" cy="231041"/>
      </dsp:txXfrm>
    </dsp:sp>
    <dsp:sp modelId="{1CAF4077-D1E2-43A7-9707-270367C78ED6}">
      <dsp:nvSpPr>
        <dsp:cNvPr id="0" name=""/>
        <dsp:cNvSpPr/>
      </dsp:nvSpPr>
      <dsp:spPr>
        <a:xfrm>
          <a:off x="91228" y="3383465"/>
          <a:ext cx="1338710" cy="69312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QL </a:t>
          </a:r>
          <a:r>
            <a:rPr lang="en-US" sz="2000" kern="1200" dirty="0" err="1" smtClean="0"/>
            <a:t>sản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phẩm</a:t>
          </a:r>
          <a:endParaRPr lang="en-US" sz="2000" kern="1200" dirty="0"/>
        </a:p>
      </dsp:txBody>
      <dsp:txXfrm>
        <a:off x="91228" y="3383465"/>
        <a:ext cx="1338710" cy="693125"/>
      </dsp:txXfrm>
    </dsp:sp>
    <dsp:sp modelId="{B53DFDEC-7544-4AF2-AD7B-50830BC937E6}">
      <dsp:nvSpPr>
        <dsp:cNvPr id="0" name=""/>
        <dsp:cNvSpPr/>
      </dsp:nvSpPr>
      <dsp:spPr>
        <a:xfrm>
          <a:off x="358970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58970" y="3922562"/>
        <a:ext cx="1204839" cy="231041"/>
      </dsp:txXfrm>
    </dsp:sp>
    <dsp:sp modelId="{62BDD854-D72B-48D3-9BDD-BD5B5502F1EB}">
      <dsp:nvSpPr>
        <dsp:cNvPr id="0" name=""/>
        <dsp:cNvSpPr/>
      </dsp:nvSpPr>
      <dsp:spPr>
        <a:xfrm>
          <a:off x="1887268" y="3383465"/>
          <a:ext cx="1338710" cy="693125"/>
        </a:xfrm>
        <a:prstGeom prst="rect">
          <a:avLst/>
        </a:prstGeom>
        <a:gradFill rotWithShape="0">
          <a:gsLst>
            <a:gs pos="0">
              <a:schemeClr val="accent3">
                <a:hueOff val="-1433964"/>
                <a:satOff val="3964"/>
                <a:lumOff val="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433964"/>
                <a:satOff val="3964"/>
                <a:lumOff val="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433964"/>
                <a:satOff val="3964"/>
                <a:lumOff val="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Duyệt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đơn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hàng</a:t>
          </a:r>
          <a:endParaRPr lang="en-US" sz="2000" kern="1200" dirty="0"/>
        </a:p>
      </dsp:txBody>
      <dsp:txXfrm>
        <a:off x="1887268" y="3383465"/>
        <a:ext cx="1338710" cy="693125"/>
      </dsp:txXfrm>
    </dsp:sp>
    <dsp:sp modelId="{7CDF6F15-1E2C-40FE-B00F-132C0B7A886D}">
      <dsp:nvSpPr>
        <dsp:cNvPr id="0" name=""/>
        <dsp:cNvSpPr/>
      </dsp:nvSpPr>
      <dsp:spPr>
        <a:xfrm>
          <a:off x="2155010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433964"/>
              <a:satOff val="3964"/>
              <a:lumOff val="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155010" y="3922562"/>
        <a:ext cx="1204839" cy="231041"/>
      </dsp:txXfrm>
    </dsp:sp>
    <dsp:sp modelId="{180D112F-9EC5-4736-A6DA-D8B0FB1A29AA}">
      <dsp:nvSpPr>
        <dsp:cNvPr id="0" name=""/>
        <dsp:cNvSpPr/>
      </dsp:nvSpPr>
      <dsp:spPr>
        <a:xfrm>
          <a:off x="3683309" y="3383465"/>
          <a:ext cx="1338710" cy="693125"/>
        </a:xfrm>
        <a:prstGeom prst="rect">
          <a:avLst/>
        </a:prstGeom>
        <a:gradFill rotWithShape="0">
          <a:gsLst>
            <a:gs pos="0">
              <a:schemeClr val="accent3">
                <a:hueOff val="-2867928"/>
                <a:satOff val="7927"/>
                <a:lumOff val="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867928"/>
                <a:satOff val="7927"/>
                <a:lumOff val="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867928"/>
                <a:satOff val="7927"/>
                <a:lumOff val="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QL </a:t>
          </a:r>
          <a:r>
            <a:rPr lang="en-US" sz="2000" kern="1200" dirty="0" err="1" smtClean="0"/>
            <a:t>khách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hàng</a:t>
          </a:r>
          <a:endParaRPr lang="en-US" sz="2000" kern="1200" dirty="0"/>
        </a:p>
      </dsp:txBody>
      <dsp:txXfrm>
        <a:off x="3683309" y="3383465"/>
        <a:ext cx="1338710" cy="693125"/>
      </dsp:txXfrm>
    </dsp:sp>
    <dsp:sp modelId="{DABD6B01-A75D-4564-AF8D-9A4A1EFC6D72}">
      <dsp:nvSpPr>
        <dsp:cNvPr id="0" name=""/>
        <dsp:cNvSpPr/>
      </dsp:nvSpPr>
      <dsp:spPr>
        <a:xfrm>
          <a:off x="3951051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867928"/>
              <a:satOff val="7927"/>
              <a:lumOff val="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951051" y="3922562"/>
        <a:ext cx="1204839" cy="231041"/>
      </dsp:txXfrm>
    </dsp:sp>
    <dsp:sp modelId="{E065A67B-44E7-4B72-B409-E10DF3CD26E0}">
      <dsp:nvSpPr>
        <dsp:cNvPr id="0" name=""/>
        <dsp:cNvSpPr/>
      </dsp:nvSpPr>
      <dsp:spPr>
        <a:xfrm>
          <a:off x="5479349" y="3383465"/>
          <a:ext cx="1338710" cy="693125"/>
        </a:xfrm>
        <a:prstGeom prst="rect">
          <a:avLst/>
        </a:prstGeom>
        <a:gradFill rotWithShape="0">
          <a:gsLst>
            <a:gs pos="0">
              <a:schemeClr val="accent3">
                <a:hueOff val="-4301892"/>
                <a:satOff val="11891"/>
                <a:lumOff val="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4301892"/>
                <a:satOff val="11891"/>
                <a:lumOff val="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4301892"/>
                <a:satOff val="11891"/>
                <a:lumOff val="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QL </a:t>
          </a:r>
          <a:r>
            <a:rPr lang="en-US" sz="2000" kern="1200" dirty="0" err="1" smtClean="0"/>
            <a:t>danh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mục</a:t>
          </a:r>
          <a:r>
            <a:rPr lang="en-US" sz="2000" kern="1200" dirty="0" smtClean="0"/>
            <a:t>, </a:t>
          </a:r>
          <a:r>
            <a:rPr lang="en-US" sz="2000" kern="1200" dirty="0" err="1" smtClean="0"/>
            <a:t>hãng</a:t>
          </a:r>
          <a:endParaRPr lang="en-US" sz="2000" kern="1200" dirty="0"/>
        </a:p>
      </dsp:txBody>
      <dsp:txXfrm>
        <a:off x="5479349" y="3383465"/>
        <a:ext cx="1338710" cy="693125"/>
      </dsp:txXfrm>
    </dsp:sp>
    <dsp:sp modelId="{8BA2AB45-B89D-4DCA-9E96-93CA2F988BCB}">
      <dsp:nvSpPr>
        <dsp:cNvPr id="0" name=""/>
        <dsp:cNvSpPr/>
      </dsp:nvSpPr>
      <dsp:spPr>
        <a:xfrm>
          <a:off x="5747091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4301892"/>
              <a:satOff val="11891"/>
              <a:lumOff val="2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747091" y="3922562"/>
        <a:ext cx="1204839" cy="231041"/>
      </dsp:txXfrm>
    </dsp:sp>
    <dsp:sp modelId="{7AABEBBA-D3F8-42A4-B68E-817539995FB3}">
      <dsp:nvSpPr>
        <dsp:cNvPr id="0" name=""/>
        <dsp:cNvSpPr/>
      </dsp:nvSpPr>
      <dsp:spPr>
        <a:xfrm>
          <a:off x="7275389" y="3383465"/>
          <a:ext cx="1338710" cy="693125"/>
        </a:xfrm>
        <a:prstGeom prst="rect">
          <a:avLst/>
        </a:prstGeom>
        <a:gradFill rotWithShape="0">
          <a:gsLst>
            <a:gs pos="0">
              <a:schemeClr val="accent3">
                <a:hueOff val="-5735856"/>
                <a:satOff val="15854"/>
                <a:lumOff val="3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735856"/>
                <a:satOff val="15854"/>
                <a:lumOff val="3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735856"/>
                <a:satOff val="15854"/>
                <a:lumOff val="3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Báo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cáo</a:t>
          </a:r>
          <a:r>
            <a:rPr lang="en-US" sz="2000" kern="1200" dirty="0" smtClean="0"/>
            <a:t>, </a:t>
          </a:r>
          <a:r>
            <a:rPr lang="en-US" sz="2000" kern="1200" dirty="0" err="1" smtClean="0"/>
            <a:t>Thống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kê</a:t>
          </a:r>
          <a:endParaRPr lang="en-US" sz="2000" kern="1200" dirty="0"/>
        </a:p>
      </dsp:txBody>
      <dsp:txXfrm>
        <a:off x="7275389" y="3383465"/>
        <a:ext cx="1338710" cy="693125"/>
      </dsp:txXfrm>
    </dsp:sp>
    <dsp:sp modelId="{2EC9BBC2-6E05-47AB-9D2F-D41C91DB176F}">
      <dsp:nvSpPr>
        <dsp:cNvPr id="0" name=""/>
        <dsp:cNvSpPr/>
      </dsp:nvSpPr>
      <dsp:spPr>
        <a:xfrm>
          <a:off x="7543131" y="3922562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5735856"/>
              <a:satOff val="15854"/>
              <a:lumOff val="39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543131" y="3922562"/>
        <a:ext cx="1204839" cy="231041"/>
      </dsp:txXfrm>
    </dsp:sp>
    <dsp:sp modelId="{28C179B8-07EC-41D0-AB19-1785E2D2D061}">
      <dsp:nvSpPr>
        <dsp:cNvPr id="0" name=""/>
        <dsp:cNvSpPr/>
      </dsp:nvSpPr>
      <dsp:spPr>
        <a:xfrm>
          <a:off x="2785288" y="2289867"/>
          <a:ext cx="1338710" cy="69312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 </a:t>
          </a:r>
          <a:r>
            <a:rPr lang="en-US" sz="2000" kern="1200" dirty="0" err="1" smtClean="0"/>
            <a:t>chính</a:t>
          </a:r>
          <a:endParaRPr lang="en-US" sz="2000" kern="1200" dirty="0"/>
        </a:p>
      </dsp:txBody>
      <dsp:txXfrm>
        <a:off x="2785288" y="2289867"/>
        <a:ext cx="1338710" cy="693125"/>
      </dsp:txXfrm>
    </dsp:sp>
    <dsp:sp modelId="{628811BE-B8C1-478A-9191-A73E5E79AD42}">
      <dsp:nvSpPr>
        <dsp:cNvPr id="0" name=""/>
        <dsp:cNvSpPr/>
      </dsp:nvSpPr>
      <dsp:spPr>
        <a:xfrm>
          <a:off x="3053031" y="2828965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053031" y="2828965"/>
        <a:ext cx="1204839" cy="231041"/>
      </dsp:txXfrm>
    </dsp:sp>
    <dsp:sp modelId="{0E0426D6-E428-4A94-A7A0-16DCEA2CFD23}">
      <dsp:nvSpPr>
        <dsp:cNvPr id="0" name=""/>
        <dsp:cNvSpPr/>
      </dsp:nvSpPr>
      <dsp:spPr>
        <a:xfrm>
          <a:off x="6917633" y="276181"/>
          <a:ext cx="1338710" cy="6931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9780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Nhân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viên</a:t>
          </a:r>
          <a:endParaRPr lang="en-US" sz="2000" kern="1200" dirty="0"/>
        </a:p>
      </dsp:txBody>
      <dsp:txXfrm>
        <a:off x="6917633" y="276181"/>
        <a:ext cx="1338710" cy="693125"/>
      </dsp:txXfrm>
    </dsp:sp>
    <dsp:sp modelId="{F84B5967-2798-4474-B2AC-EDC48AC3374D}">
      <dsp:nvSpPr>
        <dsp:cNvPr id="0" name=""/>
        <dsp:cNvSpPr/>
      </dsp:nvSpPr>
      <dsp:spPr>
        <a:xfrm>
          <a:off x="7185380" y="815281"/>
          <a:ext cx="1204839" cy="2310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7185380" y="815281"/>
        <a:ext cx="1204839" cy="2310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164E3-3460-4AF8-B0EF-252C82AABB5C}">
      <dsp:nvSpPr>
        <dsp:cNvPr id="0" name=""/>
        <dsp:cNvSpPr/>
      </dsp:nvSpPr>
      <dsp:spPr>
        <a:xfrm>
          <a:off x="3976581" y="1700137"/>
          <a:ext cx="283756" cy="927015"/>
        </a:xfrm>
        <a:custGeom>
          <a:avLst/>
          <a:gdLst/>
          <a:ahLst/>
          <a:cxnLst/>
          <a:rect l="0" t="0" r="0" b="0"/>
          <a:pathLst>
            <a:path>
              <a:moveTo>
                <a:pt x="283756" y="0"/>
              </a:moveTo>
              <a:lnTo>
                <a:pt x="283756" y="927015"/>
              </a:lnTo>
              <a:lnTo>
                <a:pt x="0" y="92701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F9204-512C-49E7-A799-6322FC9DD540}">
      <dsp:nvSpPr>
        <dsp:cNvPr id="0" name=""/>
        <dsp:cNvSpPr/>
      </dsp:nvSpPr>
      <dsp:spPr>
        <a:xfrm>
          <a:off x="4260337" y="1700137"/>
          <a:ext cx="3343130" cy="1854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3336"/>
              </a:lnTo>
              <a:lnTo>
                <a:pt x="3343130" y="1653336"/>
              </a:lnTo>
              <a:lnTo>
                <a:pt x="3343130" y="185403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19E6A-8E97-4FC7-A9BE-0C4E1D8ECEA9}">
      <dsp:nvSpPr>
        <dsp:cNvPr id="0" name=""/>
        <dsp:cNvSpPr/>
      </dsp:nvSpPr>
      <dsp:spPr>
        <a:xfrm>
          <a:off x="4260337" y="1700137"/>
          <a:ext cx="1114376" cy="1854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3336"/>
              </a:lnTo>
              <a:lnTo>
                <a:pt x="1114376" y="1653336"/>
              </a:lnTo>
              <a:lnTo>
                <a:pt x="1114376" y="185403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A9659-C12F-4F05-A819-053D913DB7CA}">
      <dsp:nvSpPr>
        <dsp:cNvPr id="0" name=""/>
        <dsp:cNvSpPr/>
      </dsp:nvSpPr>
      <dsp:spPr>
        <a:xfrm>
          <a:off x="3145961" y="1700137"/>
          <a:ext cx="1114376" cy="1854030"/>
        </a:xfrm>
        <a:custGeom>
          <a:avLst/>
          <a:gdLst/>
          <a:ahLst/>
          <a:cxnLst/>
          <a:rect l="0" t="0" r="0" b="0"/>
          <a:pathLst>
            <a:path>
              <a:moveTo>
                <a:pt x="1114376" y="0"/>
              </a:moveTo>
              <a:lnTo>
                <a:pt x="1114376" y="1653336"/>
              </a:lnTo>
              <a:lnTo>
                <a:pt x="0" y="1653336"/>
              </a:lnTo>
              <a:lnTo>
                <a:pt x="0" y="185403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D477E-5C18-4B99-9483-680710A7CCDA}">
      <dsp:nvSpPr>
        <dsp:cNvPr id="0" name=""/>
        <dsp:cNvSpPr/>
      </dsp:nvSpPr>
      <dsp:spPr>
        <a:xfrm>
          <a:off x="917207" y="1700137"/>
          <a:ext cx="3343130" cy="1854030"/>
        </a:xfrm>
        <a:custGeom>
          <a:avLst/>
          <a:gdLst/>
          <a:ahLst/>
          <a:cxnLst/>
          <a:rect l="0" t="0" r="0" b="0"/>
          <a:pathLst>
            <a:path>
              <a:moveTo>
                <a:pt x="3343130" y="0"/>
              </a:moveTo>
              <a:lnTo>
                <a:pt x="3343130" y="1653336"/>
              </a:lnTo>
              <a:lnTo>
                <a:pt x="0" y="1653336"/>
              </a:lnTo>
              <a:lnTo>
                <a:pt x="0" y="185403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F4CA7-5F46-4DCD-A686-54D6606A1AC9}">
      <dsp:nvSpPr>
        <dsp:cNvPr id="0" name=""/>
        <dsp:cNvSpPr/>
      </dsp:nvSpPr>
      <dsp:spPr>
        <a:xfrm>
          <a:off x="3429717" y="840020"/>
          <a:ext cx="1661241" cy="860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1372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Đăng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nhập</a:t>
          </a:r>
          <a:endParaRPr lang="en-US" sz="2200" kern="1200" dirty="0"/>
        </a:p>
      </dsp:txBody>
      <dsp:txXfrm>
        <a:off x="3429717" y="840020"/>
        <a:ext cx="1661241" cy="860117"/>
      </dsp:txXfrm>
    </dsp:sp>
    <dsp:sp modelId="{454EF73B-5F5F-498C-A94B-B08F5F2BD506}">
      <dsp:nvSpPr>
        <dsp:cNvPr id="0" name=""/>
        <dsp:cNvSpPr/>
      </dsp:nvSpPr>
      <dsp:spPr>
        <a:xfrm>
          <a:off x="3761965" y="1509000"/>
          <a:ext cx="1495117" cy="286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761965" y="1509000"/>
        <a:ext cx="1495117" cy="286705"/>
      </dsp:txXfrm>
    </dsp:sp>
    <dsp:sp modelId="{1CAF4077-D1E2-43A7-9707-270367C78ED6}">
      <dsp:nvSpPr>
        <dsp:cNvPr id="0" name=""/>
        <dsp:cNvSpPr/>
      </dsp:nvSpPr>
      <dsp:spPr>
        <a:xfrm>
          <a:off x="86586" y="3554168"/>
          <a:ext cx="1661241" cy="8601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1372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QL </a:t>
          </a:r>
          <a:r>
            <a:rPr lang="en-US" sz="2200" kern="1200" dirty="0" err="1" smtClean="0"/>
            <a:t>giỏ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hàng</a:t>
          </a:r>
          <a:endParaRPr lang="en-US" sz="2200" kern="1200" dirty="0"/>
        </a:p>
      </dsp:txBody>
      <dsp:txXfrm>
        <a:off x="86586" y="3554168"/>
        <a:ext cx="1661241" cy="860117"/>
      </dsp:txXfrm>
    </dsp:sp>
    <dsp:sp modelId="{B53DFDEC-7544-4AF2-AD7B-50830BC937E6}">
      <dsp:nvSpPr>
        <dsp:cNvPr id="0" name=""/>
        <dsp:cNvSpPr/>
      </dsp:nvSpPr>
      <dsp:spPr>
        <a:xfrm>
          <a:off x="418834" y="4223148"/>
          <a:ext cx="1495117" cy="286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18834" y="4223148"/>
        <a:ext cx="1495117" cy="286705"/>
      </dsp:txXfrm>
    </dsp:sp>
    <dsp:sp modelId="{62BDD854-D72B-48D3-9BDD-BD5B5502F1EB}">
      <dsp:nvSpPr>
        <dsp:cNvPr id="0" name=""/>
        <dsp:cNvSpPr/>
      </dsp:nvSpPr>
      <dsp:spPr>
        <a:xfrm>
          <a:off x="2315340" y="3554168"/>
          <a:ext cx="1661241" cy="8601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1372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Đặt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hàng</a:t>
          </a:r>
          <a:endParaRPr lang="en-US" sz="2200" kern="1200" dirty="0"/>
        </a:p>
      </dsp:txBody>
      <dsp:txXfrm>
        <a:off x="2315340" y="3554168"/>
        <a:ext cx="1661241" cy="860117"/>
      </dsp:txXfrm>
    </dsp:sp>
    <dsp:sp modelId="{7CDF6F15-1E2C-40FE-B00F-132C0B7A886D}">
      <dsp:nvSpPr>
        <dsp:cNvPr id="0" name=""/>
        <dsp:cNvSpPr/>
      </dsp:nvSpPr>
      <dsp:spPr>
        <a:xfrm>
          <a:off x="2647588" y="4223148"/>
          <a:ext cx="1495117" cy="286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647588" y="4223148"/>
        <a:ext cx="1495117" cy="286705"/>
      </dsp:txXfrm>
    </dsp:sp>
    <dsp:sp modelId="{180D112F-9EC5-4736-A6DA-D8B0FB1A29AA}">
      <dsp:nvSpPr>
        <dsp:cNvPr id="0" name=""/>
        <dsp:cNvSpPr/>
      </dsp:nvSpPr>
      <dsp:spPr>
        <a:xfrm>
          <a:off x="4544094" y="3554168"/>
          <a:ext cx="1661241" cy="8601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1372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Xem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đơn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hàng</a:t>
          </a:r>
          <a:endParaRPr lang="en-US" sz="2200" kern="1200" dirty="0"/>
        </a:p>
      </dsp:txBody>
      <dsp:txXfrm>
        <a:off x="4544094" y="3554168"/>
        <a:ext cx="1661241" cy="860117"/>
      </dsp:txXfrm>
    </dsp:sp>
    <dsp:sp modelId="{DABD6B01-A75D-4564-AF8D-9A4A1EFC6D72}">
      <dsp:nvSpPr>
        <dsp:cNvPr id="0" name=""/>
        <dsp:cNvSpPr/>
      </dsp:nvSpPr>
      <dsp:spPr>
        <a:xfrm>
          <a:off x="4876342" y="4223148"/>
          <a:ext cx="1495117" cy="286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876342" y="4223148"/>
        <a:ext cx="1495117" cy="286705"/>
      </dsp:txXfrm>
    </dsp:sp>
    <dsp:sp modelId="{E065A67B-44E7-4B72-B409-E10DF3CD26E0}">
      <dsp:nvSpPr>
        <dsp:cNvPr id="0" name=""/>
        <dsp:cNvSpPr/>
      </dsp:nvSpPr>
      <dsp:spPr>
        <a:xfrm>
          <a:off x="6772847" y="3554168"/>
          <a:ext cx="1661241" cy="8601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1372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Xem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sản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phẩm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đã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mua</a:t>
          </a:r>
          <a:endParaRPr lang="en-US" sz="2200" kern="1200" dirty="0"/>
        </a:p>
      </dsp:txBody>
      <dsp:txXfrm>
        <a:off x="6772847" y="3554168"/>
        <a:ext cx="1661241" cy="860117"/>
      </dsp:txXfrm>
    </dsp:sp>
    <dsp:sp modelId="{8BA2AB45-B89D-4DCA-9E96-93CA2F988BCB}">
      <dsp:nvSpPr>
        <dsp:cNvPr id="0" name=""/>
        <dsp:cNvSpPr/>
      </dsp:nvSpPr>
      <dsp:spPr>
        <a:xfrm>
          <a:off x="7105096" y="4223148"/>
          <a:ext cx="1495117" cy="286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7105096" y="4223148"/>
        <a:ext cx="1495117" cy="286705"/>
      </dsp:txXfrm>
    </dsp:sp>
    <dsp:sp modelId="{28C179B8-07EC-41D0-AB19-1785E2D2D061}">
      <dsp:nvSpPr>
        <dsp:cNvPr id="0" name=""/>
        <dsp:cNvSpPr/>
      </dsp:nvSpPr>
      <dsp:spPr>
        <a:xfrm>
          <a:off x="2315340" y="2197094"/>
          <a:ext cx="1661241" cy="8601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1372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Form </a:t>
          </a:r>
          <a:r>
            <a:rPr lang="en-US" sz="2200" kern="1200" dirty="0" err="1" smtClean="0"/>
            <a:t>chính</a:t>
          </a:r>
          <a:endParaRPr lang="en-US" sz="2200" kern="1200" dirty="0"/>
        </a:p>
      </dsp:txBody>
      <dsp:txXfrm>
        <a:off x="2315340" y="2197094"/>
        <a:ext cx="1661241" cy="860117"/>
      </dsp:txXfrm>
    </dsp:sp>
    <dsp:sp modelId="{628811BE-B8C1-478A-9191-A73E5E79AD42}">
      <dsp:nvSpPr>
        <dsp:cNvPr id="0" name=""/>
        <dsp:cNvSpPr/>
      </dsp:nvSpPr>
      <dsp:spPr>
        <a:xfrm>
          <a:off x="2647588" y="2866074"/>
          <a:ext cx="1495117" cy="286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647588" y="2866074"/>
        <a:ext cx="1495117" cy="286705"/>
      </dsp:txXfrm>
    </dsp:sp>
    <dsp:sp modelId="{0E0426D6-E428-4A94-A7A0-16DCEA2CFD23}">
      <dsp:nvSpPr>
        <dsp:cNvPr id="0" name=""/>
        <dsp:cNvSpPr/>
      </dsp:nvSpPr>
      <dsp:spPr>
        <a:xfrm>
          <a:off x="6440217" y="262976"/>
          <a:ext cx="1661241" cy="860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1372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Khách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hàng</a:t>
          </a:r>
          <a:endParaRPr lang="en-US" sz="2200" kern="1200" dirty="0"/>
        </a:p>
      </dsp:txBody>
      <dsp:txXfrm>
        <a:off x="6440217" y="262976"/>
        <a:ext cx="1661241" cy="860117"/>
      </dsp:txXfrm>
    </dsp:sp>
    <dsp:sp modelId="{F84B5967-2798-4474-B2AC-EDC48AC3374D}">
      <dsp:nvSpPr>
        <dsp:cNvPr id="0" name=""/>
        <dsp:cNvSpPr/>
      </dsp:nvSpPr>
      <dsp:spPr>
        <a:xfrm>
          <a:off x="6741073" y="936956"/>
          <a:ext cx="1495117" cy="286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741073" y="936956"/>
        <a:ext cx="1495117" cy="286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F513E7-0569-4A5F-A2FA-69DB3887BB9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jpe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57748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3839270" y="0"/>
            <a:ext cx="5304729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5304729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01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58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110" y="1157591"/>
            <a:ext cx="816978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47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1">
            <a:extLst>
              <a:ext uri="{FF2B5EF4-FFF2-40B4-BE49-F238E27FC236}">
                <a16:creationId xmlns:a16="http://schemas.microsoft.com/office/drawing/2014/main" id="{77AD5811-8B10-4A18-BA32-8144882C8B8D}"/>
              </a:ext>
            </a:extLst>
          </p:cNvPr>
          <p:cNvSpPr/>
          <p:nvPr userDrawn="1"/>
        </p:nvSpPr>
        <p:spPr>
          <a:xfrm>
            <a:off x="-145168" y="5896950"/>
            <a:ext cx="3160100" cy="4621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47C2DD62-F562-44BC-8DC5-CD24F462EC2B}"/>
              </a:ext>
            </a:extLst>
          </p:cNvPr>
          <p:cNvGrpSpPr/>
          <p:nvPr userDrawn="1"/>
        </p:nvGrpSpPr>
        <p:grpSpPr>
          <a:xfrm>
            <a:off x="547087" y="1780758"/>
            <a:ext cx="1836885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13ED9BF4-3596-46CF-948D-E5CA4F84DE0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73A90BBD-9CAC-486E-90F1-F4401C79A49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B252DE8D-4114-4F7D-80AB-E3712C4BA30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id="{25800E6A-D7A2-4EA1-84E5-2491FEE4D1B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41976814-8139-480A-9A89-A20E2DBAD55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22C7D85-AA75-4769-946B-5FA09B305B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55099" y="2174930"/>
            <a:ext cx="1614574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800141E-204B-473B-BCD6-49EA2F7C9A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51525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36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91885E6-71E1-4B29-B5D5-E0A96B7D5D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395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462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111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24A6107-44AE-458E-AAC2-6EA982FB5BC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3435086" y="329978"/>
            <a:ext cx="5521908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439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35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83332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21">
            <a:extLst>
              <a:ext uri="{FF2B5EF4-FFF2-40B4-BE49-F238E27FC236}">
                <a16:creationId xmlns:a16="http://schemas.microsoft.com/office/drawing/2014/main" id="{46507200-3EDD-4D8D-9F50-FC196694D5CC}"/>
              </a:ext>
            </a:extLst>
          </p:cNvPr>
          <p:cNvSpPr/>
          <p:nvPr userDrawn="1"/>
        </p:nvSpPr>
        <p:spPr>
          <a:xfrm>
            <a:off x="479947" y="3984066"/>
            <a:ext cx="4429852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id="{5088BD0E-3955-462F-A5BA-7ED05FB3154E}"/>
              </a:ext>
            </a:extLst>
          </p:cNvPr>
          <p:cNvSpPr/>
          <p:nvPr userDrawn="1"/>
        </p:nvSpPr>
        <p:spPr>
          <a:xfrm>
            <a:off x="4175005" y="3984066"/>
            <a:ext cx="4429852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457F8E-EDF2-4C4F-B492-87E3BFA7E8C0}"/>
              </a:ext>
            </a:extLst>
          </p:cNvPr>
          <p:cNvSpPr/>
          <p:nvPr userDrawn="1"/>
        </p:nvSpPr>
        <p:spPr>
          <a:xfrm flipV="1">
            <a:off x="0" y="0"/>
            <a:ext cx="9144000" cy="3789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42ABC2-FBFE-4609-8C63-4B589039B1F6}"/>
              </a:ext>
            </a:extLst>
          </p:cNvPr>
          <p:cNvGrpSpPr/>
          <p:nvPr userDrawn="1"/>
        </p:nvGrpSpPr>
        <p:grpSpPr>
          <a:xfrm>
            <a:off x="1037320" y="1953597"/>
            <a:ext cx="3156188" cy="2312149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F041BF7-41FF-40B4-B33B-4641D1A4A23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8B60BA-5CD9-4560-8DD3-0DD5C058D24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5A93CA-5D30-4E69-AB12-E5E859F28084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9EDDFC-5A02-4164-8827-92F9C196BB9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B05915-CD80-467F-BC03-C330E907372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8DF3AE1-CF62-489B-8A1A-CCE9BA02E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B8D752B-1192-4253-BA2B-AEB014E8D13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D5D8538-AED7-4E28-9E43-86ECCFF4354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5EFA6EB-3734-4D4F-A5E2-0FED76730FC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2BD1E28-B3A2-4550-8B70-AF1A3F6DFE9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A43E1AE-8A0C-488B-BACE-D40B7804D45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7411320-7C7F-43B6-9A7D-F78F9F41FC2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589858-E4D0-42DC-9AB9-3B2FA8ECAEE1}"/>
              </a:ext>
            </a:extLst>
          </p:cNvPr>
          <p:cNvGrpSpPr/>
          <p:nvPr userDrawn="1"/>
        </p:nvGrpSpPr>
        <p:grpSpPr>
          <a:xfrm>
            <a:off x="4950493" y="1953597"/>
            <a:ext cx="3156188" cy="2312149"/>
            <a:chOff x="-548507" y="477868"/>
            <a:chExt cx="11570449" cy="635717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64DABB-A8F1-4FB7-BF0E-4C571E83C7B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A15B9E6-1B13-4F8B-B262-956C998B875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A653C8-546E-4578-8CB6-47CAC740FC2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C9B510E-C98E-47C0-8668-8A50E24656D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FFBCBBA-7B36-422E-9F8D-70D45CFF3F7A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1D020C-8285-4C44-ABA1-2ED69883883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04DFE24-F988-4230-B7B5-C3230D4421D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E06A7EB-697B-4112-815C-7A28FCCAB1D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80D9F58-953E-4353-AC85-FE037D9ED6B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89A1C36-C42A-49EC-BA04-0C93ED8F164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A7D8079B-D98C-4D11-92C3-2F925B1010C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FB5D2A-EA8C-400A-950C-23C02E14E7E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245A962B-0137-486A-93A5-3A40B082B1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7079" y="2089240"/>
            <a:ext cx="2235291" cy="185536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986E4C31-6D41-4D51-878E-8A0B74ADD6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10940" y="2089240"/>
            <a:ext cx="2235291" cy="185536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D64EB21-C959-498F-AD9F-59605CE442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5089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314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10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43111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70620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19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064501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10998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  <a:endParaRPr lang="en-US" dirty="0">
              <a:solidFill>
                <a:schemeClr val="bg1"/>
              </a:solidFill>
              <a:latin typeface="Fpt-DaxlinePro-Bold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 smtClean="0">
                <a:solidFill>
                  <a:srgbClr val="00B0F0"/>
                </a:solidFill>
                <a:latin typeface="Fpt-DaxlinePro-Medium" pitchFamily="2" charset="0"/>
              </a:rPr>
              <a:t>T</a:t>
            </a:r>
            <a:endParaRPr lang="en-US" sz="4900" dirty="0">
              <a:solidFill>
                <a:srgbClr val="00B0F0"/>
              </a:solidFill>
              <a:latin typeface="Fpt-DaxlinePro-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62909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57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97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8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361CA6E-DF98-410B-AE4A-CF150AEDFA48}"/>
              </a:ext>
            </a:extLst>
          </p:cNvPr>
          <p:cNvSpPr/>
          <p:nvPr userDrawn="1"/>
        </p:nvSpPr>
        <p:spPr>
          <a:xfrm>
            <a:off x="0" y="3860800"/>
            <a:ext cx="9144000" cy="299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331BA6B-1160-4C94-BC99-AB76FE08144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9268" y="1825115"/>
            <a:ext cx="170223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8889A1-D69F-4C43-A703-CC4EF052920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711367" y="1825115"/>
            <a:ext cx="170223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0EC9CBA-4BCB-4A15-B763-91D632F27CA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43466" y="1825115"/>
            <a:ext cx="170223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2E1E747-451E-4658-99BF-493DECCD680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775769" y="1825115"/>
            <a:ext cx="170223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04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7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</p:sldLayoutIdLst>
  <p:transition>
    <p:split orient="vert"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43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58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190500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WEBSITE BÁN HÀNG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64366"/>
              </p:ext>
            </p:extLst>
          </p:nvPr>
        </p:nvGraphicFramePr>
        <p:xfrm>
          <a:off x="3886200" y="4572000"/>
          <a:ext cx="4724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b="1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Thị Thúy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22700"/>
              </p:ext>
            </p:extLst>
          </p:nvPr>
        </p:nvGraphicFramePr>
        <p:xfrm>
          <a:off x="3886200" y="531368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ĐỖ XUÂN HOÀNG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93012041"/>
              </p:ext>
            </p:extLst>
          </p:nvPr>
        </p:nvGraphicFramePr>
        <p:xfrm>
          <a:off x="152400" y="998537"/>
          <a:ext cx="8839200" cy="534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690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0012549"/>
              </p:ext>
            </p:extLst>
          </p:nvPr>
        </p:nvGraphicFramePr>
        <p:xfrm>
          <a:off x="152400" y="998537"/>
          <a:ext cx="8839200" cy="534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544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52409594"/>
              </p:ext>
            </p:extLst>
          </p:nvPr>
        </p:nvGraphicFramePr>
        <p:xfrm>
          <a:off x="190500" y="998537"/>
          <a:ext cx="8686800" cy="534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556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63540"/>
          </a:xfrm>
        </p:spPr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96" y="2173935"/>
            <a:ext cx="1724040" cy="1719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98" y="2655212"/>
            <a:ext cx="812404" cy="74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8" y="2655212"/>
            <a:ext cx="812404" cy="74290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006402" y="2493264"/>
            <a:ext cx="1219200" cy="1066800"/>
            <a:chOff x="1600200" y="1654974"/>
            <a:chExt cx="1219200" cy="10668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654974"/>
              <a:ext cx="1219200" cy="10668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676400" y="1767033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Web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68802" y="2493264"/>
            <a:ext cx="1219200" cy="1066800"/>
            <a:chOff x="6629400" y="1752600"/>
            <a:chExt cx="1219200" cy="1066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1752600"/>
              <a:ext cx="1219200" cy="1066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726344" y="186465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Web</a:t>
              </a:r>
              <a:endParaRPr lang="en-US" dirty="0"/>
            </a:p>
          </p:txBody>
        </p:sp>
      </p:grpSp>
      <p:cxnSp>
        <p:nvCxnSpPr>
          <p:cNvPr id="25" name="Straight Arrow Connector 24"/>
          <p:cNvCxnSpPr>
            <a:stCxn id="16" idx="3"/>
          </p:cNvCxnSpPr>
          <p:nvPr/>
        </p:nvCxnSpPr>
        <p:spPr>
          <a:xfrm flipV="1">
            <a:off x="1549202" y="3026664"/>
            <a:ext cx="457200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223296" y="2971800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410200" y="3026664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</p:cNvCxnSpPr>
          <p:nvPr/>
        </p:nvCxnSpPr>
        <p:spPr>
          <a:xfrm flipH="1" flipV="1">
            <a:off x="7188002" y="3026664"/>
            <a:ext cx="4067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6499" y="3461737"/>
            <a:ext cx="147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34250" y="3486090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800" dirty="0" err="1" smtClean="0"/>
              <a:t>Khó</a:t>
            </a:r>
            <a:r>
              <a:rPr lang="en-US" sz="2800" dirty="0" smtClean="0"/>
              <a:t> </a:t>
            </a:r>
            <a:r>
              <a:rPr lang="en-US" sz="2800" dirty="0" err="1" smtClean="0"/>
              <a:t>khăn</a:t>
            </a:r>
            <a:endParaRPr lang="en-US" sz="2800" dirty="0" smtClean="0"/>
          </a:p>
          <a:p>
            <a:pPr lvl="1"/>
            <a:r>
              <a:rPr lang="en-US" sz="2400" dirty="0" smtClean="0"/>
              <a:t>Do </a:t>
            </a:r>
            <a:r>
              <a:rPr lang="en-US" sz="2400" dirty="0" err="1" smtClean="0"/>
              <a:t>vừa</a:t>
            </a:r>
            <a:r>
              <a:rPr lang="en-US" sz="2400" dirty="0" smtClean="0"/>
              <a:t> </a:t>
            </a:r>
            <a:r>
              <a:rPr lang="en-US" sz="2400" dirty="0" err="1" smtClean="0"/>
              <a:t>đi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tập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vừa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DỰ ÁN </a:t>
            </a:r>
            <a:r>
              <a:rPr lang="en-US" sz="2400" dirty="0" err="1" smtClean="0"/>
              <a:t>nên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dành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DỰ ÁN 2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thế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chất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mềm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tối</a:t>
            </a:r>
            <a:r>
              <a:rPr lang="en-US" sz="2400" dirty="0" smtClean="0"/>
              <a:t> </a:t>
            </a:r>
            <a:r>
              <a:rPr lang="en-US" sz="2400" dirty="0" err="1" smtClean="0"/>
              <a:t>ưu</a:t>
            </a:r>
            <a:r>
              <a:rPr lang="en-US" sz="2400" dirty="0" smtClean="0"/>
              <a:t>.</a:t>
            </a:r>
          </a:p>
          <a:p>
            <a:r>
              <a:rPr lang="en-US" sz="2800" dirty="0" err="1" smtClean="0"/>
              <a:t>Thuận</a:t>
            </a:r>
            <a:r>
              <a:rPr lang="en-US" sz="2800" dirty="0" smtClean="0"/>
              <a:t> </a:t>
            </a:r>
            <a:r>
              <a:rPr lang="en-US" sz="2800" dirty="0" err="1" smtClean="0"/>
              <a:t>lợi</a:t>
            </a:r>
            <a:endParaRPr lang="en-US" sz="2800" dirty="0" smtClean="0"/>
          </a:p>
          <a:p>
            <a:pPr lvl="1"/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quen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MVC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JAVA Spring Framework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môn</a:t>
            </a:r>
            <a:r>
              <a:rPr lang="en-US" sz="2400" dirty="0" smtClean="0"/>
              <a:t> </a:t>
            </a:r>
            <a:r>
              <a:rPr lang="en-US" sz="2400" err="1" smtClean="0"/>
              <a:t>học</a:t>
            </a:r>
            <a:r>
              <a:rPr lang="en-US" sz="2400" smtClean="0"/>
              <a:t> </a:t>
            </a:r>
            <a:r>
              <a:rPr lang="en-US" sz="2400" smtClean="0"/>
              <a:t>JAVA8.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4159"/>
          </a:xfrm>
        </p:spPr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57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09800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61214926"/>
              </p:ext>
            </p:extLst>
          </p:nvPr>
        </p:nvGraphicFramePr>
        <p:xfrm>
          <a:off x="533400" y="13716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389233"/>
            <a:ext cx="6858000" cy="4568484"/>
          </a:xfrm>
        </p:spPr>
        <p:txBody>
          <a:bodyPr/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Hiếu</a:t>
            </a:r>
          </a:p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use-case</a:t>
            </a:r>
          </a:p>
          <a:p>
            <a:pPr lvl="1"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 lvl="1" algn="just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8200"/>
          </a:xfrm>
        </p:spPr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gũi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6613"/>
          </a:xfrm>
        </p:spPr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95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36613"/>
          </a:xfrm>
        </p:spPr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19537"/>
            <a:ext cx="3554221" cy="2082773"/>
          </a:xfrm>
          <a:prstGeom prst="rect">
            <a:avLst/>
          </a:prstGeom>
        </p:spPr>
      </p:pic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117541" cy="83820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8"/>
          <a:stretch/>
        </p:blipFill>
        <p:spPr>
          <a:xfrm>
            <a:off x="493059" y="3048000"/>
            <a:ext cx="8097285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06" y="762000"/>
            <a:ext cx="3608388" cy="240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4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440803" y="3827761"/>
            <a:ext cx="8229600" cy="2286000"/>
          </a:xfrm>
        </p:spPr>
        <p:txBody>
          <a:bodyPr/>
          <a:lstStyle/>
          <a:p>
            <a:pPr algn="just"/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MVC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sz="2000" b="1" dirty="0" smtClean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Model: 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Tx/>
              <a:buChar char="-"/>
            </a:pPr>
            <a:r>
              <a:rPr lang="en-US" sz="2000" b="1" dirty="0" smtClean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View: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</a:p>
          <a:p>
            <a:pPr algn="just">
              <a:buFontTx/>
              <a:buChar char="-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Controller: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iều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model. Controller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browser)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model, controller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View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browser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endParaRPr lang="en-US" sz="1800" b="1" dirty="0" smtClean="0"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117541" cy="83820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1" name="Hình ảnh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086630"/>
            <a:ext cx="3065780" cy="2626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439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117541" cy="83820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7777" r="4885" b="1491"/>
          <a:stretch/>
        </p:blipFill>
        <p:spPr>
          <a:xfrm>
            <a:off x="838200" y="1052530"/>
            <a:ext cx="7162800" cy="52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822325"/>
          </a:xfrm>
        </p:spPr>
        <p:txBody>
          <a:bodyPr/>
          <a:lstStyle/>
          <a:p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HỆ THỐNG WEBSITE BÁN HÀNG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910" t="16684" r="13449" b="10031"/>
          <a:stretch/>
        </p:blipFill>
        <p:spPr>
          <a:xfrm>
            <a:off x="762000" y="1020763"/>
            <a:ext cx="7543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0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grass open book PowerPoint Templates</Template>
  <TotalTime>1198</TotalTime>
  <Words>638</Words>
  <Application>Microsoft Office PowerPoint</Application>
  <PresentationFormat>On-screen Show (4:3)</PresentationFormat>
  <Paragraphs>106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Times</vt:lpstr>
      <vt:lpstr>Times New Roman</vt:lpstr>
      <vt:lpstr>Fpt-DaxlinePro-Medium</vt:lpstr>
      <vt:lpstr>Arial</vt:lpstr>
      <vt:lpstr>Arial Unicode MS</vt:lpstr>
      <vt:lpstr>Calibri Light</vt:lpstr>
      <vt:lpstr>Calibri</vt:lpstr>
      <vt:lpstr>Tahoma</vt:lpstr>
      <vt:lpstr>Fpt-DaxlinePro-Bold</vt:lpstr>
      <vt:lpstr>Cover and End Slide Master</vt:lpstr>
      <vt:lpstr>Contents Slide Master</vt:lpstr>
      <vt:lpstr>Section Break Slide Master</vt:lpstr>
      <vt:lpstr>-- ĐỒ ÁN TỐT NGHIỆP--  HỆ THỐNG WEBSITE BÁN HÀNG</vt:lpstr>
      <vt:lpstr>Nội dung</vt:lpstr>
      <vt:lpstr>Trưởng nhóm</vt:lpstr>
      <vt:lpstr>Giới thiệu đề tài</vt:lpstr>
      <vt:lpstr>Giới thiệu đề tài</vt:lpstr>
      <vt:lpstr>Công nghệ sử dụng</vt:lpstr>
      <vt:lpstr>Kiến trúc tổng thể</vt:lpstr>
      <vt:lpstr>Sơ đồ use case</vt:lpstr>
      <vt:lpstr>Lược đồ quan hệ cơ sở dữ liệu</vt:lpstr>
      <vt:lpstr>Tổ chức ứng dụng</vt:lpstr>
      <vt:lpstr>Tổ chức ứng dụng</vt:lpstr>
      <vt:lpstr>Tổ chức ứng dụng</vt:lpstr>
      <vt:lpstr>Sơ đồ triển khai</vt:lpstr>
      <vt:lpstr>Khó khăn – Thuận lợi</vt:lpstr>
      <vt:lpstr>Demo ứng dụng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ABC</cp:lastModifiedBy>
  <cp:revision>221</cp:revision>
  <dcterms:created xsi:type="dcterms:W3CDTF">2010-10-26T06:48:07Z</dcterms:created>
  <dcterms:modified xsi:type="dcterms:W3CDTF">2021-05-04T15:15:57Z</dcterms:modified>
</cp:coreProperties>
</file>